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68" r:id="rId4"/>
    <p:sldId id="271" r:id="rId5"/>
    <p:sldId id="272" r:id="rId6"/>
    <p:sldId id="269" r:id="rId7"/>
    <p:sldId id="275" r:id="rId8"/>
    <p:sldId id="27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1D81A2"/>
    <a:srgbClr val="68ABC2"/>
    <a:srgbClr val="A2D7E3"/>
    <a:srgbClr val="FFCA76"/>
    <a:srgbClr val="5B9BD5"/>
    <a:srgbClr val="DCF0F7"/>
    <a:srgbClr val="009B6F"/>
    <a:srgbClr val="0081C1"/>
    <a:srgbClr val="16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20" y="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B077E-25CF-44FB-A628-33E60B17169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D2A57-4F80-4906-883F-865769D29F96}">
      <dgm:prSet phldrT="[Text]" custT="1"/>
      <dgm:spPr/>
      <dgm:t>
        <a:bodyPr/>
        <a:lstStyle/>
        <a:p>
          <a:r>
            <a:rPr lang="uk-UA" sz="1400" b="1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1-ша у Європі за площею орних земель;</a:t>
          </a:r>
          <a:endParaRPr lang="en-US" sz="1400" b="1" dirty="0"/>
        </a:p>
      </dgm:t>
    </dgm:pt>
    <dgm:pt modelId="{A24B7D2B-D54A-43BD-924E-36036DC263B8}" type="parTrans" cxnId="{708D2C29-29D6-42AF-92B8-76793FE2E44C}">
      <dgm:prSet/>
      <dgm:spPr/>
      <dgm:t>
        <a:bodyPr/>
        <a:lstStyle/>
        <a:p>
          <a:endParaRPr lang="en-US" sz="1400" b="1"/>
        </a:p>
      </dgm:t>
    </dgm:pt>
    <dgm:pt modelId="{1A89FC65-1EEB-4BB3-ACE6-C6874B793BD3}" type="sibTrans" cxnId="{708D2C29-29D6-42AF-92B8-76793FE2E44C}">
      <dgm:prSet/>
      <dgm:spPr/>
      <dgm:t>
        <a:bodyPr/>
        <a:lstStyle/>
        <a:p>
          <a:endParaRPr lang="en-US" sz="1400" b="1"/>
        </a:p>
      </dgm:t>
    </dgm:pt>
    <dgm:pt modelId="{F35216EF-E6CC-4271-A215-BDD7E079980B}">
      <dgm:prSet custT="1"/>
      <dgm:spPr/>
      <dgm:t>
        <a:bodyPr/>
        <a:lstStyle/>
        <a:p>
          <a:r>
            <a:rPr lang="uk-UA" sz="1400" b="1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3-тя у світі за площею чорного ґрунту (25% світового обсягу);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5E46F72-03EE-4762-B50D-F357C5425E70}" type="parTrans" cxnId="{3C4A8C87-0619-4ADA-8D7C-207E9AC6376A}">
      <dgm:prSet/>
      <dgm:spPr/>
      <dgm:t>
        <a:bodyPr/>
        <a:lstStyle/>
        <a:p>
          <a:endParaRPr lang="en-US" sz="1400" b="1"/>
        </a:p>
      </dgm:t>
    </dgm:pt>
    <dgm:pt modelId="{D94A8090-3523-4D09-BA3D-798289E77321}" type="sibTrans" cxnId="{3C4A8C87-0619-4ADA-8D7C-207E9AC6376A}">
      <dgm:prSet/>
      <dgm:spPr/>
      <dgm:t>
        <a:bodyPr/>
        <a:lstStyle/>
        <a:p>
          <a:endParaRPr lang="en-US" sz="1400" b="1"/>
        </a:p>
      </dgm:t>
    </dgm:pt>
    <dgm:pt modelId="{CF6311BA-8760-49A9-859E-53ADE33ECCD4}">
      <dgm:prSet custT="1"/>
      <dgm:spPr/>
      <dgm:t>
        <a:bodyPr/>
        <a:lstStyle/>
        <a:p>
          <a:r>
            <a:rPr lang="uk-UA" sz="1400" b="1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1-ша у світі з експорту соняшнику та олії;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D92A728-0C40-473E-B880-B9A95ED5E95B}" type="parTrans" cxnId="{774C1F77-C21D-417D-8F00-A7D3B3172134}">
      <dgm:prSet/>
      <dgm:spPr/>
      <dgm:t>
        <a:bodyPr/>
        <a:lstStyle/>
        <a:p>
          <a:endParaRPr lang="en-US" sz="1400" b="1"/>
        </a:p>
      </dgm:t>
    </dgm:pt>
    <dgm:pt modelId="{E30ABB41-71D3-48D0-9353-4EA5A158A67C}" type="sibTrans" cxnId="{774C1F77-C21D-417D-8F00-A7D3B3172134}">
      <dgm:prSet/>
      <dgm:spPr/>
      <dgm:t>
        <a:bodyPr/>
        <a:lstStyle/>
        <a:p>
          <a:endParaRPr lang="en-US" sz="1400" b="1"/>
        </a:p>
      </dgm:t>
    </dgm:pt>
    <dgm:pt modelId="{63DEAB99-D672-4683-A1C8-F12CD1C19F12}">
      <dgm:prSet custT="1"/>
      <dgm:spPr/>
      <dgm:t>
        <a:bodyPr/>
        <a:lstStyle/>
        <a:p>
          <a:r>
            <a:rPr lang="uk-UA" sz="1400" b="1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2-га у світі з виробництва ячменю та 4-е місце з експорту ячменю;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4A6B297-8CCD-4AE2-B771-C8ADCEADA2A8}" type="parTrans" cxnId="{B6B29057-3889-4D4C-A24A-76A449B12382}">
      <dgm:prSet/>
      <dgm:spPr/>
      <dgm:t>
        <a:bodyPr/>
        <a:lstStyle/>
        <a:p>
          <a:endParaRPr lang="en-US" sz="1400" b="1"/>
        </a:p>
      </dgm:t>
    </dgm:pt>
    <dgm:pt modelId="{E482EC10-A4E3-4439-B744-C4C921236CE3}" type="sibTrans" cxnId="{B6B29057-3889-4D4C-A24A-76A449B12382}">
      <dgm:prSet/>
      <dgm:spPr/>
      <dgm:t>
        <a:bodyPr/>
        <a:lstStyle/>
        <a:p>
          <a:endParaRPr lang="en-US" sz="1400" b="1"/>
        </a:p>
      </dgm:t>
    </dgm:pt>
    <dgm:pt modelId="{C8DC41A1-7CEC-4103-B76E-7612BEB954B1}">
      <dgm:prSet custT="1"/>
      <dgm:spPr/>
      <dgm:t>
        <a:bodyPr/>
        <a:lstStyle/>
        <a:p>
          <a:r>
            <a:rPr lang="uk-UA" sz="1400" b="1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3-й найбільший виробник і 4-й за величиною експортер кукурудзи у світі;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A1176C3-0F3E-4D0C-A075-68D834976759}" type="parTrans" cxnId="{85C694AE-C741-4456-9E16-B5CB3D691750}">
      <dgm:prSet/>
      <dgm:spPr/>
      <dgm:t>
        <a:bodyPr/>
        <a:lstStyle/>
        <a:p>
          <a:endParaRPr lang="en-US" sz="1400" b="1"/>
        </a:p>
      </dgm:t>
    </dgm:pt>
    <dgm:pt modelId="{4BABBAA6-60D9-4FCF-93F1-F2C365FC4F77}" type="sibTrans" cxnId="{85C694AE-C741-4456-9E16-B5CB3D691750}">
      <dgm:prSet/>
      <dgm:spPr/>
      <dgm:t>
        <a:bodyPr/>
        <a:lstStyle/>
        <a:p>
          <a:endParaRPr lang="en-US" sz="1400" b="1"/>
        </a:p>
      </dgm:t>
    </dgm:pt>
    <dgm:pt modelId="{E2F4B93B-4C5C-41A9-9A9F-FFC0EEE65764}">
      <dgm:prSet custT="1"/>
      <dgm:spPr/>
      <dgm:t>
        <a:bodyPr/>
        <a:lstStyle/>
        <a:p>
          <a:r>
            <a:rPr lang="uk-UA" sz="1400" b="1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4-й за величиною виробник картоплі у світі;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CE4E76C-F1F1-42F1-9197-70B075B0BD75}" type="parTrans" cxnId="{CB6C6162-B0A6-4F55-ADB4-6517B627C6AE}">
      <dgm:prSet/>
      <dgm:spPr/>
      <dgm:t>
        <a:bodyPr/>
        <a:lstStyle/>
        <a:p>
          <a:endParaRPr lang="en-US" sz="1400" b="1"/>
        </a:p>
      </dgm:t>
    </dgm:pt>
    <dgm:pt modelId="{F9E855F3-D038-47D5-B62B-8E79CCA52553}" type="sibTrans" cxnId="{CB6C6162-B0A6-4F55-ADB4-6517B627C6AE}">
      <dgm:prSet/>
      <dgm:spPr/>
      <dgm:t>
        <a:bodyPr/>
        <a:lstStyle/>
        <a:p>
          <a:endParaRPr lang="en-US" sz="1400" b="1"/>
        </a:p>
      </dgm:t>
    </dgm:pt>
    <dgm:pt modelId="{5C6DC8D9-41A4-470B-95FA-99719148E57E}">
      <dgm:prSet custT="1"/>
      <dgm:spPr/>
      <dgm:t>
        <a:bodyPr/>
        <a:lstStyle/>
        <a:p>
          <a:r>
            <a:rPr lang="uk-UA" sz="1400" b="1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5-й за величиною виробник жита у світі;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6B76031-C70A-4CC9-BF2B-8AA6AC2E3F86}" type="parTrans" cxnId="{91D394C9-A407-49DA-B9FF-CC9900EEE6F8}">
      <dgm:prSet/>
      <dgm:spPr/>
      <dgm:t>
        <a:bodyPr/>
        <a:lstStyle/>
        <a:p>
          <a:endParaRPr lang="en-US" sz="1400" b="1"/>
        </a:p>
      </dgm:t>
    </dgm:pt>
    <dgm:pt modelId="{02BC594C-FA27-4115-A0BB-BE7454862A07}" type="sibTrans" cxnId="{91D394C9-A407-49DA-B9FF-CC9900EEE6F8}">
      <dgm:prSet/>
      <dgm:spPr/>
      <dgm:t>
        <a:bodyPr/>
        <a:lstStyle/>
        <a:p>
          <a:endParaRPr lang="en-US" sz="1400" b="1"/>
        </a:p>
      </dgm:t>
    </dgm:pt>
    <dgm:pt modelId="{AB3B8841-9594-4162-85F2-3A3AC7FD07F0}">
      <dgm:prSet custT="1"/>
      <dgm:spPr/>
      <dgm:t>
        <a:bodyPr/>
        <a:lstStyle/>
        <a:p>
          <a:r>
            <a:rPr lang="uk-UA" sz="1400" b="1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5-й у світі з виробництва бджіл (75 000 тонн);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C767604-D34A-4198-8C92-E7F68DAD44CB}" type="parTrans" cxnId="{61E38CB1-88F8-4E71-BB68-CB79D655AAC5}">
      <dgm:prSet/>
      <dgm:spPr/>
      <dgm:t>
        <a:bodyPr/>
        <a:lstStyle/>
        <a:p>
          <a:endParaRPr lang="en-US" sz="1400" b="1"/>
        </a:p>
      </dgm:t>
    </dgm:pt>
    <dgm:pt modelId="{E9A68DAE-478F-4C4D-B794-5EAFABE73E85}" type="sibTrans" cxnId="{61E38CB1-88F8-4E71-BB68-CB79D655AAC5}">
      <dgm:prSet/>
      <dgm:spPr/>
      <dgm:t>
        <a:bodyPr/>
        <a:lstStyle/>
        <a:p>
          <a:endParaRPr lang="en-US" sz="1400" b="1"/>
        </a:p>
      </dgm:t>
    </dgm:pt>
    <dgm:pt modelId="{FB2A19A4-6061-4536-83E0-DA6F014D71D4}">
      <dgm:prSet custT="1"/>
      <dgm:spPr/>
      <dgm:t>
        <a:bodyPr/>
        <a:lstStyle/>
        <a:p>
          <a:r>
            <a:rPr lang="uk-UA" sz="1400" b="1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8-ма у світі з експорту пшениці;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31FA25B-B6CD-4800-8D1C-60C7B0AF8790}" type="parTrans" cxnId="{324A7CB6-105F-4DCF-820B-CD4531D0B8E3}">
      <dgm:prSet/>
      <dgm:spPr/>
      <dgm:t>
        <a:bodyPr/>
        <a:lstStyle/>
        <a:p>
          <a:endParaRPr lang="en-US" sz="1400" b="1"/>
        </a:p>
      </dgm:t>
    </dgm:pt>
    <dgm:pt modelId="{EEC6B4B9-596C-460C-846C-C23FD0362050}" type="sibTrans" cxnId="{324A7CB6-105F-4DCF-820B-CD4531D0B8E3}">
      <dgm:prSet/>
      <dgm:spPr/>
      <dgm:t>
        <a:bodyPr/>
        <a:lstStyle/>
        <a:p>
          <a:endParaRPr lang="en-US" sz="1400" b="1"/>
        </a:p>
      </dgm:t>
    </dgm:pt>
    <dgm:pt modelId="{A93657FB-FC00-4E7F-987B-09DE152BADAC}">
      <dgm:prSet custT="1"/>
      <dgm:spPr/>
      <dgm:t>
        <a:bodyPr/>
        <a:lstStyle/>
        <a:p>
          <a:r>
            <a:rPr lang="uk-UA" sz="1400" b="1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9-та у світі з виробництва курячих яєць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420C330-3600-47BC-9132-2BF9D8A0757B}" type="parTrans" cxnId="{15418ECD-E690-4EF5-A06A-0C88BE139B8B}">
      <dgm:prSet/>
      <dgm:spPr/>
      <dgm:t>
        <a:bodyPr/>
        <a:lstStyle/>
        <a:p>
          <a:endParaRPr lang="en-US" sz="1400" b="1"/>
        </a:p>
      </dgm:t>
    </dgm:pt>
    <dgm:pt modelId="{6ADDE7C6-2518-4459-997D-8494CB6F14B4}" type="sibTrans" cxnId="{15418ECD-E690-4EF5-A06A-0C88BE139B8B}">
      <dgm:prSet/>
      <dgm:spPr/>
      <dgm:t>
        <a:bodyPr/>
        <a:lstStyle/>
        <a:p>
          <a:endParaRPr lang="en-US" sz="1400" b="1"/>
        </a:p>
      </dgm:t>
    </dgm:pt>
    <dgm:pt modelId="{5E40DB73-F67A-4CD7-B1E0-1A3F0469DD1B}" type="pres">
      <dgm:prSet presAssocID="{FFCB077E-25CF-44FB-A628-33E60B171694}" presName="Name0" presStyleCnt="0">
        <dgm:presLayoutVars>
          <dgm:dir/>
          <dgm:resizeHandles val="exact"/>
        </dgm:presLayoutVars>
      </dgm:prSet>
      <dgm:spPr/>
    </dgm:pt>
    <dgm:pt modelId="{708D1D3D-16F4-4EF8-9B14-6AB0BE050AA5}" type="pres">
      <dgm:prSet presAssocID="{54ED2A57-4F80-4906-883F-865769D29F96}" presName="composite" presStyleCnt="0"/>
      <dgm:spPr/>
    </dgm:pt>
    <dgm:pt modelId="{A6E4DA46-DA9D-4F67-974E-BB9ADE6ED089}" type="pres">
      <dgm:prSet presAssocID="{54ED2A57-4F80-4906-883F-865769D29F96}" presName="rect1" presStyleLbl="trAlignAcc1" presStyleIdx="0" presStyleCnt="10">
        <dgm:presLayoutVars>
          <dgm:bulletEnabled val="1"/>
        </dgm:presLayoutVars>
      </dgm:prSet>
      <dgm:spPr/>
    </dgm:pt>
    <dgm:pt modelId="{C99F2739-BF2B-4505-828E-65091776F160}" type="pres">
      <dgm:prSet presAssocID="{54ED2A57-4F80-4906-883F-865769D29F96}" presName="rect2" presStyleLbl="fgImgPlace1" presStyleIdx="0" presStyleCnt="10"/>
      <dgm:spPr/>
    </dgm:pt>
    <dgm:pt modelId="{55DF7E68-066B-4A44-A518-A64D7A063DEB}" type="pres">
      <dgm:prSet presAssocID="{1A89FC65-1EEB-4BB3-ACE6-C6874B793BD3}" presName="sibTrans" presStyleCnt="0"/>
      <dgm:spPr/>
    </dgm:pt>
    <dgm:pt modelId="{ED1A9348-BFA0-476C-AF0D-AA9C117997F4}" type="pres">
      <dgm:prSet presAssocID="{F35216EF-E6CC-4271-A215-BDD7E079980B}" presName="composite" presStyleCnt="0"/>
      <dgm:spPr/>
    </dgm:pt>
    <dgm:pt modelId="{1884F778-2174-4EFF-82D1-8AADA004FBEB}" type="pres">
      <dgm:prSet presAssocID="{F35216EF-E6CC-4271-A215-BDD7E079980B}" presName="rect1" presStyleLbl="trAlignAcc1" presStyleIdx="1" presStyleCnt="10">
        <dgm:presLayoutVars>
          <dgm:bulletEnabled val="1"/>
        </dgm:presLayoutVars>
      </dgm:prSet>
      <dgm:spPr/>
    </dgm:pt>
    <dgm:pt modelId="{545ADC98-04A1-4DCF-B38E-69CF48A3E980}" type="pres">
      <dgm:prSet presAssocID="{F35216EF-E6CC-4271-A215-BDD7E079980B}" presName="rect2" presStyleLbl="fgImgPlace1" presStyleIdx="1" presStyleCnt="10"/>
      <dgm:spPr/>
    </dgm:pt>
    <dgm:pt modelId="{1B78C037-D93B-40F4-8452-91D0270E17D7}" type="pres">
      <dgm:prSet presAssocID="{D94A8090-3523-4D09-BA3D-798289E77321}" presName="sibTrans" presStyleCnt="0"/>
      <dgm:spPr/>
    </dgm:pt>
    <dgm:pt modelId="{E255B781-C1AB-4F1E-840B-66D9CEC1DA7A}" type="pres">
      <dgm:prSet presAssocID="{CF6311BA-8760-49A9-859E-53ADE33ECCD4}" presName="composite" presStyleCnt="0"/>
      <dgm:spPr/>
    </dgm:pt>
    <dgm:pt modelId="{CB6A06D6-D9C5-4875-AAE8-A77293117C05}" type="pres">
      <dgm:prSet presAssocID="{CF6311BA-8760-49A9-859E-53ADE33ECCD4}" presName="rect1" presStyleLbl="trAlignAcc1" presStyleIdx="2" presStyleCnt="10">
        <dgm:presLayoutVars>
          <dgm:bulletEnabled val="1"/>
        </dgm:presLayoutVars>
      </dgm:prSet>
      <dgm:spPr/>
    </dgm:pt>
    <dgm:pt modelId="{D32BED26-9DD3-4AE2-AD81-B951FFF32A47}" type="pres">
      <dgm:prSet presAssocID="{CF6311BA-8760-49A9-859E-53ADE33ECCD4}" presName="rect2" presStyleLbl="fgImgPlace1" presStyleIdx="2" presStyleCnt="10"/>
      <dgm:spPr/>
    </dgm:pt>
    <dgm:pt modelId="{B4A4478D-8B36-4E50-BFDC-66D678EA2CD2}" type="pres">
      <dgm:prSet presAssocID="{E30ABB41-71D3-48D0-9353-4EA5A158A67C}" presName="sibTrans" presStyleCnt="0"/>
      <dgm:spPr/>
    </dgm:pt>
    <dgm:pt modelId="{CD1EA015-4F3D-4EA7-BC35-4D387AD7F081}" type="pres">
      <dgm:prSet presAssocID="{63DEAB99-D672-4683-A1C8-F12CD1C19F12}" presName="composite" presStyleCnt="0"/>
      <dgm:spPr/>
    </dgm:pt>
    <dgm:pt modelId="{2C7EE29C-009E-402F-86C3-A18A53D1F723}" type="pres">
      <dgm:prSet presAssocID="{63DEAB99-D672-4683-A1C8-F12CD1C19F12}" presName="rect1" presStyleLbl="trAlignAcc1" presStyleIdx="3" presStyleCnt="10">
        <dgm:presLayoutVars>
          <dgm:bulletEnabled val="1"/>
        </dgm:presLayoutVars>
      </dgm:prSet>
      <dgm:spPr/>
    </dgm:pt>
    <dgm:pt modelId="{75962339-77BC-4725-8980-A2E933F0ACE9}" type="pres">
      <dgm:prSet presAssocID="{63DEAB99-D672-4683-A1C8-F12CD1C19F12}" presName="rect2" presStyleLbl="fgImgPlace1" presStyleIdx="3" presStyleCnt="10"/>
      <dgm:spPr/>
    </dgm:pt>
    <dgm:pt modelId="{A968ACED-29F8-47AA-85A4-219E6213A590}" type="pres">
      <dgm:prSet presAssocID="{E482EC10-A4E3-4439-B744-C4C921236CE3}" presName="sibTrans" presStyleCnt="0"/>
      <dgm:spPr/>
    </dgm:pt>
    <dgm:pt modelId="{6AC32755-5E45-49ED-B0FF-A4CA196400C1}" type="pres">
      <dgm:prSet presAssocID="{C8DC41A1-7CEC-4103-B76E-7612BEB954B1}" presName="composite" presStyleCnt="0"/>
      <dgm:spPr/>
    </dgm:pt>
    <dgm:pt modelId="{AF963752-2A3F-4CE8-9E7A-DB55F11129B8}" type="pres">
      <dgm:prSet presAssocID="{C8DC41A1-7CEC-4103-B76E-7612BEB954B1}" presName="rect1" presStyleLbl="trAlignAcc1" presStyleIdx="4" presStyleCnt="10">
        <dgm:presLayoutVars>
          <dgm:bulletEnabled val="1"/>
        </dgm:presLayoutVars>
      </dgm:prSet>
      <dgm:spPr/>
    </dgm:pt>
    <dgm:pt modelId="{7C07BD9B-015B-4F8D-B734-83217A2BE021}" type="pres">
      <dgm:prSet presAssocID="{C8DC41A1-7CEC-4103-B76E-7612BEB954B1}" presName="rect2" presStyleLbl="fgImgPlace1" presStyleIdx="4" presStyleCnt="10"/>
      <dgm:spPr/>
    </dgm:pt>
    <dgm:pt modelId="{66C3A6C8-0696-4E1B-ACC0-CE378BBCD4D4}" type="pres">
      <dgm:prSet presAssocID="{4BABBAA6-60D9-4FCF-93F1-F2C365FC4F77}" presName="sibTrans" presStyleCnt="0"/>
      <dgm:spPr/>
    </dgm:pt>
    <dgm:pt modelId="{0D7C230D-EBD2-4B45-9CC8-6C96089BA3B1}" type="pres">
      <dgm:prSet presAssocID="{E2F4B93B-4C5C-41A9-9A9F-FFC0EEE65764}" presName="composite" presStyleCnt="0"/>
      <dgm:spPr/>
    </dgm:pt>
    <dgm:pt modelId="{8D747E60-B2F2-4DC1-B07F-5D4D597498DD}" type="pres">
      <dgm:prSet presAssocID="{E2F4B93B-4C5C-41A9-9A9F-FFC0EEE65764}" presName="rect1" presStyleLbl="trAlignAcc1" presStyleIdx="5" presStyleCnt="10">
        <dgm:presLayoutVars>
          <dgm:bulletEnabled val="1"/>
        </dgm:presLayoutVars>
      </dgm:prSet>
      <dgm:spPr/>
    </dgm:pt>
    <dgm:pt modelId="{07B332C7-217D-47DA-AC03-8658C3F3DFBA}" type="pres">
      <dgm:prSet presAssocID="{E2F4B93B-4C5C-41A9-9A9F-FFC0EEE65764}" presName="rect2" presStyleLbl="fgImgPlace1" presStyleIdx="5" presStyleCnt="10"/>
      <dgm:spPr/>
    </dgm:pt>
    <dgm:pt modelId="{3FA90802-0A85-4CEC-9282-8557D9CD77C2}" type="pres">
      <dgm:prSet presAssocID="{F9E855F3-D038-47D5-B62B-8E79CCA52553}" presName="sibTrans" presStyleCnt="0"/>
      <dgm:spPr/>
    </dgm:pt>
    <dgm:pt modelId="{8650B001-5960-4061-93A5-FF7C2E89EC04}" type="pres">
      <dgm:prSet presAssocID="{5C6DC8D9-41A4-470B-95FA-99719148E57E}" presName="composite" presStyleCnt="0"/>
      <dgm:spPr/>
    </dgm:pt>
    <dgm:pt modelId="{4194B125-CB9E-4E16-8D4A-80166B04DB91}" type="pres">
      <dgm:prSet presAssocID="{5C6DC8D9-41A4-470B-95FA-99719148E57E}" presName="rect1" presStyleLbl="trAlignAcc1" presStyleIdx="6" presStyleCnt="10">
        <dgm:presLayoutVars>
          <dgm:bulletEnabled val="1"/>
        </dgm:presLayoutVars>
      </dgm:prSet>
      <dgm:spPr/>
    </dgm:pt>
    <dgm:pt modelId="{536BFF26-B029-44F7-863E-5690E4F03152}" type="pres">
      <dgm:prSet presAssocID="{5C6DC8D9-41A4-470B-95FA-99719148E57E}" presName="rect2" presStyleLbl="fgImgPlace1" presStyleIdx="6" presStyleCnt="10"/>
      <dgm:spPr/>
    </dgm:pt>
    <dgm:pt modelId="{6D10F2C8-7140-4A47-99CE-DE62EE9FA3E2}" type="pres">
      <dgm:prSet presAssocID="{02BC594C-FA27-4115-A0BB-BE7454862A07}" presName="sibTrans" presStyleCnt="0"/>
      <dgm:spPr/>
    </dgm:pt>
    <dgm:pt modelId="{78C6004C-D172-4462-8D61-85D2475CD5E7}" type="pres">
      <dgm:prSet presAssocID="{AB3B8841-9594-4162-85F2-3A3AC7FD07F0}" presName="composite" presStyleCnt="0"/>
      <dgm:spPr/>
    </dgm:pt>
    <dgm:pt modelId="{D549DC77-82DA-405A-A74A-1B03F4944853}" type="pres">
      <dgm:prSet presAssocID="{AB3B8841-9594-4162-85F2-3A3AC7FD07F0}" presName="rect1" presStyleLbl="trAlignAcc1" presStyleIdx="7" presStyleCnt="10">
        <dgm:presLayoutVars>
          <dgm:bulletEnabled val="1"/>
        </dgm:presLayoutVars>
      </dgm:prSet>
      <dgm:spPr/>
    </dgm:pt>
    <dgm:pt modelId="{093EA287-1B8C-4DE6-B647-8A92828107C7}" type="pres">
      <dgm:prSet presAssocID="{AB3B8841-9594-4162-85F2-3A3AC7FD07F0}" presName="rect2" presStyleLbl="fgImgPlace1" presStyleIdx="7" presStyleCnt="10"/>
      <dgm:spPr/>
    </dgm:pt>
    <dgm:pt modelId="{2DF41FD5-99B1-4215-8F79-6F0769CA52DA}" type="pres">
      <dgm:prSet presAssocID="{E9A68DAE-478F-4C4D-B794-5EAFABE73E85}" presName="sibTrans" presStyleCnt="0"/>
      <dgm:spPr/>
    </dgm:pt>
    <dgm:pt modelId="{50272EF8-F990-4B0F-BC88-C82F1C8585DA}" type="pres">
      <dgm:prSet presAssocID="{FB2A19A4-6061-4536-83E0-DA6F014D71D4}" presName="composite" presStyleCnt="0"/>
      <dgm:spPr/>
    </dgm:pt>
    <dgm:pt modelId="{A29FB508-2F57-4C1B-A1D5-676927A7FB05}" type="pres">
      <dgm:prSet presAssocID="{FB2A19A4-6061-4536-83E0-DA6F014D71D4}" presName="rect1" presStyleLbl="trAlignAcc1" presStyleIdx="8" presStyleCnt="10">
        <dgm:presLayoutVars>
          <dgm:bulletEnabled val="1"/>
        </dgm:presLayoutVars>
      </dgm:prSet>
      <dgm:spPr/>
    </dgm:pt>
    <dgm:pt modelId="{5D9B0CD9-DF7C-49C1-A0C4-5485FA0F3ABB}" type="pres">
      <dgm:prSet presAssocID="{FB2A19A4-6061-4536-83E0-DA6F014D71D4}" presName="rect2" presStyleLbl="fgImgPlace1" presStyleIdx="8" presStyleCnt="10"/>
      <dgm:spPr/>
    </dgm:pt>
    <dgm:pt modelId="{154B9311-A825-468C-A6DC-F7A7EE560A61}" type="pres">
      <dgm:prSet presAssocID="{EEC6B4B9-596C-460C-846C-C23FD0362050}" presName="sibTrans" presStyleCnt="0"/>
      <dgm:spPr/>
    </dgm:pt>
    <dgm:pt modelId="{628F9E16-5C83-4FB9-B782-DE651E49E4AD}" type="pres">
      <dgm:prSet presAssocID="{A93657FB-FC00-4E7F-987B-09DE152BADAC}" presName="composite" presStyleCnt="0"/>
      <dgm:spPr/>
    </dgm:pt>
    <dgm:pt modelId="{334263D0-5419-486C-B9FD-B39EE35D536D}" type="pres">
      <dgm:prSet presAssocID="{A93657FB-FC00-4E7F-987B-09DE152BADAC}" presName="rect1" presStyleLbl="trAlignAcc1" presStyleIdx="9" presStyleCnt="10">
        <dgm:presLayoutVars>
          <dgm:bulletEnabled val="1"/>
        </dgm:presLayoutVars>
      </dgm:prSet>
      <dgm:spPr/>
    </dgm:pt>
    <dgm:pt modelId="{000B743D-84E2-4B21-A769-9EBB6CADB1C3}" type="pres">
      <dgm:prSet presAssocID="{A93657FB-FC00-4E7F-987B-09DE152BADAC}" presName="rect2" presStyleLbl="fgImgPlace1" presStyleIdx="9" presStyleCnt="10"/>
      <dgm:spPr/>
    </dgm:pt>
  </dgm:ptLst>
  <dgm:cxnLst>
    <dgm:cxn modelId="{91D394C9-A407-49DA-B9FF-CC9900EEE6F8}" srcId="{FFCB077E-25CF-44FB-A628-33E60B171694}" destId="{5C6DC8D9-41A4-470B-95FA-99719148E57E}" srcOrd="6" destOrd="0" parTransId="{46B76031-C70A-4CC9-BF2B-8AA6AC2E3F86}" sibTransId="{02BC594C-FA27-4115-A0BB-BE7454862A07}"/>
    <dgm:cxn modelId="{15418ECD-E690-4EF5-A06A-0C88BE139B8B}" srcId="{FFCB077E-25CF-44FB-A628-33E60B171694}" destId="{A93657FB-FC00-4E7F-987B-09DE152BADAC}" srcOrd="9" destOrd="0" parTransId="{C420C330-3600-47BC-9132-2BF9D8A0757B}" sibTransId="{6ADDE7C6-2518-4459-997D-8494CB6F14B4}"/>
    <dgm:cxn modelId="{816246D3-38AD-4A0A-8710-B6F118AB1D48}" type="presOf" srcId="{A93657FB-FC00-4E7F-987B-09DE152BADAC}" destId="{334263D0-5419-486C-B9FD-B39EE35D536D}" srcOrd="0" destOrd="0" presId="urn:microsoft.com/office/officeart/2008/layout/PictureStrips"/>
    <dgm:cxn modelId="{85C694AE-C741-4456-9E16-B5CB3D691750}" srcId="{FFCB077E-25CF-44FB-A628-33E60B171694}" destId="{C8DC41A1-7CEC-4103-B76E-7612BEB954B1}" srcOrd="4" destOrd="0" parTransId="{DA1176C3-0F3E-4D0C-A075-68D834976759}" sibTransId="{4BABBAA6-60D9-4FCF-93F1-F2C365FC4F77}"/>
    <dgm:cxn modelId="{0F1016E9-DEE2-4727-9BA0-DB6D4582925F}" type="presOf" srcId="{C8DC41A1-7CEC-4103-B76E-7612BEB954B1}" destId="{AF963752-2A3F-4CE8-9E7A-DB55F11129B8}" srcOrd="0" destOrd="0" presId="urn:microsoft.com/office/officeart/2008/layout/PictureStrips"/>
    <dgm:cxn modelId="{CC1D4430-3AC1-4BF3-B193-9275D71676C0}" type="presOf" srcId="{CF6311BA-8760-49A9-859E-53ADE33ECCD4}" destId="{CB6A06D6-D9C5-4875-AAE8-A77293117C05}" srcOrd="0" destOrd="0" presId="urn:microsoft.com/office/officeart/2008/layout/PictureStrips"/>
    <dgm:cxn modelId="{F3F28B6D-26A8-4C39-AA65-3E976E6618E8}" type="presOf" srcId="{FFCB077E-25CF-44FB-A628-33E60B171694}" destId="{5E40DB73-F67A-4CD7-B1E0-1A3F0469DD1B}" srcOrd="0" destOrd="0" presId="urn:microsoft.com/office/officeart/2008/layout/PictureStrips"/>
    <dgm:cxn modelId="{52F22499-5905-4B04-99C0-73B29894F0D6}" type="presOf" srcId="{AB3B8841-9594-4162-85F2-3A3AC7FD07F0}" destId="{D549DC77-82DA-405A-A74A-1B03F4944853}" srcOrd="0" destOrd="0" presId="urn:microsoft.com/office/officeart/2008/layout/PictureStrips"/>
    <dgm:cxn modelId="{774C1F77-C21D-417D-8F00-A7D3B3172134}" srcId="{FFCB077E-25CF-44FB-A628-33E60B171694}" destId="{CF6311BA-8760-49A9-859E-53ADE33ECCD4}" srcOrd="2" destOrd="0" parTransId="{DD92A728-0C40-473E-B880-B9A95ED5E95B}" sibTransId="{E30ABB41-71D3-48D0-9353-4EA5A158A67C}"/>
    <dgm:cxn modelId="{7EA484D7-73C9-4C17-B30F-707405100B47}" type="presOf" srcId="{63DEAB99-D672-4683-A1C8-F12CD1C19F12}" destId="{2C7EE29C-009E-402F-86C3-A18A53D1F723}" srcOrd="0" destOrd="0" presId="urn:microsoft.com/office/officeart/2008/layout/PictureStrips"/>
    <dgm:cxn modelId="{61FCBE7D-751B-49CE-8D4F-60D1D81DED01}" type="presOf" srcId="{F35216EF-E6CC-4271-A215-BDD7E079980B}" destId="{1884F778-2174-4EFF-82D1-8AADA004FBEB}" srcOrd="0" destOrd="0" presId="urn:microsoft.com/office/officeart/2008/layout/PictureStrips"/>
    <dgm:cxn modelId="{708D2C29-29D6-42AF-92B8-76793FE2E44C}" srcId="{FFCB077E-25CF-44FB-A628-33E60B171694}" destId="{54ED2A57-4F80-4906-883F-865769D29F96}" srcOrd="0" destOrd="0" parTransId="{A24B7D2B-D54A-43BD-924E-36036DC263B8}" sibTransId="{1A89FC65-1EEB-4BB3-ACE6-C6874B793BD3}"/>
    <dgm:cxn modelId="{E33920CF-6463-4A05-AC6D-25D8DBFC3730}" type="presOf" srcId="{FB2A19A4-6061-4536-83E0-DA6F014D71D4}" destId="{A29FB508-2F57-4C1B-A1D5-676927A7FB05}" srcOrd="0" destOrd="0" presId="urn:microsoft.com/office/officeart/2008/layout/PictureStrips"/>
    <dgm:cxn modelId="{CB6C6162-B0A6-4F55-ADB4-6517B627C6AE}" srcId="{FFCB077E-25CF-44FB-A628-33E60B171694}" destId="{E2F4B93B-4C5C-41A9-9A9F-FFC0EEE65764}" srcOrd="5" destOrd="0" parTransId="{BCE4E76C-F1F1-42F1-9197-70B075B0BD75}" sibTransId="{F9E855F3-D038-47D5-B62B-8E79CCA52553}"/>
    <dgm:cxn modelId="{324A7CB6-105F-4DCF-820B-CD4531D0B8E3}" srcId="{FFCB077E-25CF-44FB-A628-33E60B171694}" destId="{FB2A19A4-6061-4536-83E0-DA6F014D71D4}" srcOrd="8" destOrd="0" parTransId="{631FA25B-B6CD-4800-8D1C-60C7B0AF8790}" sibTransId="{EEC6B4B9-596C-460C-846C-C23FD0362050}"/>
    <dgm:cxn modelId="{61E38CB1-88F8-4E71-BB68-CB79D655AAC5}" srcId="{FFCB077E-25CF-44FB-A628-33E60B171694}" destId="{AB3B8841-9594-4162-85F2-3A3AC7FD07F0}" srcOrd="7" destOrd="0" parTransId="{2C767604-D34A-4198-8C92-E7F68DAD44CB}" sibTransId="{E9A68DAE-478F-4C4D-B794-5EAFABE73E85}"/>
    <dgm:cxn modelId="{0ACE730A-6705-45E4-8DA7-CCEC66FEF96D}" type="presOf" srcId="{E2F4B93B-4C5C-41A9-9A9F-FFC0EEE65764}" destId="{8D747E60-B2F2-4DC1-B07F-5D4D597498DD}" srcOrd="0" destOrd="0" presId="urn:microsoft.com/office/officeart/2008/layout/PictureStrips"/>
    <dgm:cxn modelId="{7EAAA4F9-9A1E-41BD-9BFC-F9B42FC59ED3}" type="presOf" srcId="{5C6DC8D9-41A4-470B-95FA-99719148E57E}" destId="{4194B125-CB9E-4E16-8D4A-80166B04DB91}" srcOrd="0" destOrd="0" presId="urn:microsoft.com/office/officeart/2008/layout/PictureStrips"/>
    <dgm:cxn modelId="{3C4A8C87-0619-4ADA-8D7C-207E9AC6376A}" srcId="{FFCB077E-25CF-44FB-A628-33E60B171694}" destId="{F35216EF-E6CC-4271-A215-BDD7E079980B}" srcOrd="1" destOrd="0" parTransId="{B5E46F72-03EE-4762-B50D-F357C5425E70}" sibTransId="{D94A8090-3523-4D09-BA3D-798289E77321}"/>
    <dgm:cxn modelId="{7786EE99-2D45-41F0-B3DE-45AC7114F148}" type="presOf" srcId="{54ED2A57-4F80-4906-883F-865769D29F96}" destId="{A6E4DA46-DA9D-4F67-974E-BB9ADE6ED089}" srcOrd="0" destOrd="0" presId="urn:microsoft.com/office/officeart/2008/layout/PictureStrips"/>
    <dgm:cxn modelId="{B6B29057-3889-4D4C-A24A-76A449B12382}" srcId="{FFCB077E-25CF-44FB-A628-33E60B171694}" destId="{63DEAB99-D672-4683-A1C8-F12CD1C19F12}" srcOrd="3" destOrd="0" parTransId="{74A6B297-8CCD-4AE2-B771-C8ADCEADA2A8}" sibTransId="{E482EC10-A4E3-4439-B744-C4C921236CE3}"/>
    <dgm:cxn modelId="{BDDE395D-1174-4BB7-88B6-05F391650592}" type="presParOf" srcId="{5E40DB73-F67A-4CD7-B1E0-1A3F0469DD1B}" destId="{708D1D3D-16F4-4EF8-9B14-6AB0BE050AA5}" srcOrd="0" destOrd="0" presId="urn:microsoft.com/office/officeart/2008/layout/PictureStrips"/>
    <dgm:cxn modelId="{E44E3032-A185-4D16-9C33-11078CFC16BA}" type="presParOf" srcId="{708D1D3D-16F4-4EF8-9B14-6AB0BE050AA5}" destId="{A6E4DA46-DA9D-4F67-974E-BB9ADE6ED089}" srcOrd="0" destOrd="0" presId="urn:microsoft.com/office/officeart/2008/layout/PictureStrips"/>
    <dgm:cxn modelId="{9A2BD558-01EF-47BD-B3C3-F1C6CF589C19}" type="presParOf" srcId="{708D1D3D-16F4-4EF8-9B14-6AB0BE050AA5}" destId="{C99F2739-BF2B-4505-828E-65091776F160}" srcOrd="1" destOrd="0" presId="urn:microsoft.com/office/officeart/2008/layout/PictureStrips"/>
    <dgm:cxn modelId="{1278E881-56C1-41DC-A93D-E2E2CED2575E}" type="presParOf" srcId="{5E40DB73-F67A-4CD7-B1E0-1A3F0469DD1B}" destId="{55DF7E68-066B-4A44-A518-A64D7A063DEB}" srcOrd="1" destOrd="0" presId="urn:microsoft.com/office/officeart/2008/layout/PictureStrips"/>
    <dgm:cxn modelId="{B7439CC7-0123-4EC5-9076-3DA2A7DE96FC}" type="presParOf" srcId="{5E40DB73-F67A-4CD7-B1E0-1A3F0469DD1B}" destId="{ED1A9348-BFA0-476C-AF0D-AA9C117997F4}" srcOrd="2" destOrd="0" presId="urn:microsoft.com/office/officeart/2008/layout/PictureStrips"/>
    <dgm:cxn modelId="{FAB32762-CC44-4593-ACF7-E9F50D676D70}" type="presParOf" srcId="{ED1A9348-BFA0-476C-AF0D-AA9C117997F4}" destId="{1884F778-2174-4EFF-82D1-8AADA004FBEB}" srcOrd="0" destOrd="0" presId="urn:microsoft.com/office/officeart/2008/layout/PictureStrips"/>
    <dgm:cxn modelId="{1CD2EC76-CC3A-4125-B399-2C3C98B77BF8}" type="presParOf" srcId="{ED1A9348-BFA0-476C-AF0D-AA9C117997F4}" destId="{545ADC98-04A1-4DCF-B38E-69CF48A3E980}" srcOrd="1" destOrd="0" presId="urn:microsoft.com/office/officeart/2008/layout/PictureStrips"/>
    <dgm:cxn modelId="{3BEE4746-815E-4B1D-8A70-E9E1A13ED825}" type="presParOf" srcId="{5E40DB73-F67A-4CD7-B1E0-1A3F0469DD1B}" destId="{1B78C037-D93B-40F4-8452-91D0270E17D7}" srcOrd="3" destOrd="0" presId="urn:microsoft.com/office/officeart/2008/layout/PictureStrips"/>
    <dgm:cxn modelId="{EE0294F8-0AEC-495D-B1C1-9FBF9EE8006D}" type="presParOf" srcId="{5E40DB73-F67A-4CD7-B1E0-1A3F0469DD1B}" destId="{E255B781-C1AB-4F1E-840B-66D9CEC1DA7A}" srcOrd="4" destOrd="0" presId="urn:microsoft.com/office/officeart/2008/layout/PictureStrips"/>
    <dgm:cxn modelId="{5CD0104E-CBD7-43C9-9F7D-E0A4FFBD7EB7}" type="presParOf" srcId="{E255B781-C1AB-4F1E-840B-66D9CEC1DA7A}" destId="{CB6A06D6-D9C5-4875-AAE8-A77293117C05}" srcOrd="0" destOrd="0" presId="urn:microsoft.com/office/officeart/2008/layout/PictureStrips"/>
    <dgm:cxn modelId="{0F0B7A7C-0A36-4E6F-A8C8-67D9E68CF06F}" type="presParOf" srcId="{E255B781-C1AB-4F1E-840B-66D9CEC1DA7A}" destId="{D32BED26-9DD3-4AE2-AD81-B951FFF32A47}" srcOrd="1" destOrd="0" presId="urn:microsoft.com/office/officeart/2008/layout/PictureStrips"/>
    <dgm:cxn modelId="{796E49CC-927E-4FE8-9DED-669A15BD1E08}" type="presParOf" srcId="{5E40DB73-F67A-4CD7-B1E0-1A3F0469DD1B}" destId="{B4A4478D-8B36-4E50-BFDC-66D678EA2CD2}" srcOrd="5" destOrd="0" presId="urn:microsoft.com/office/officeart/2008/layout/PictureStrips"/>
    <dgm:cxn modelId="{A2226813-50CD-4D23-B04F-24D9A7277AA9}" type="presParOf" srcId="{5E40DB73-F67A-4CD7-B1E0-1A3F0469DD1B}" destId="{CD1EA015-4F3D-4EA7-BC35-4D387AD7F081}" srcOrd="6" destOrd="0" presId="urn:microsoft.com/office/officeart/2008/layout/PictureStrips"/>
    <dgm:cxn modelId="{2AB5784A-C483-4957-9D66-F3723D7511DC}" type="presParOf" srcId="{CD1EA015-4F3D-4EA7-BC35-4D387AD7F081}" destId="{2C7EE29C-009E-402F-86C3-A18A53D1F723}" srcOrd="0" destOrd="0" presId="urn:microsoft.com/office/officeart/2008/layout/PictureStrips"/>
    <dgm:cxn modelId="{38ACA91C-B0B6-4D36-A2EC-14F4A4965CD7}" type="presParOf" srcId="{CD1EA015-4F3D-4EA7-BC35-4D387AD7F081}" destId="{75962339-77BC-4725-8980-A2E933F0ACE9}" srcOrd="1" destOrd="0" presId="urn:microsoft.com/office/officeart/2008/layout/PictureStrips"/>
    <dgm:cxn modelId="{6631EE2E-461F-4041-B055-43832EA40B27}" type="presParOf" srcId="{5E40DB73-F67A-4CD7-B1E0-1A3F0469DD1B}" destId="{A968ACED-29F8-47AA-85A4-219E6213A590}" srcOrd="7" destOrd="0" presId="urn:microsoft.com/office/officeart/2008/layout/PictureStrips"/>
    <dgm:cxn modelId="{AAD95EA4-AAC8-4FC8-8F99-F7C978B39E5B}" type="presParOf" srcId="{5E40DB73-F67A-4CD7-B1E0-1A3F0469DD1B}" destId="{6AC32755-5E45-49ED-B0FF-A4CA196400C1}" srcOrd="8" destOrd="0" presId="urn:microsoft.com/office/officeart/2008/layout/PictureStrips"/>
    <dgm:cxn modelId="{833BB504-CDF6-4736-9DCC-BB826C7E184F}" type="presParOf" srcId="{6AC32755-5E45-49ED-B0FF-A4CA196400C1}" destId="{AF963752-2A3F-4CE8-9E7A-DB55F11129B8}" srcOrd="0" destOrd="0" presId="urn:microsoft.com/office/officeart/2008/layout/PictureStrips"/>
    <dgm:cxn modelId="{D8021D59-2D53-43F9-AEA9-10FD282DA9D9}" type="presParOf" srcId="{6AC32755-5E45-49ED-B0FF-A4CA196400C1}" destId="{7C07BD9B-015B-4F8D-B734-83217A2BE021}" srcOrd="1" destOrd="0" presId="urn:microsoft.com/office/officeart/2008/layout/PictureStrips"/>
    <dgm:cxn modelId="{3DD69BA7-184A-4EEB-812C-0619DDB04199}" type="presParOf" srcId="{5E40DB73-F67A-4CD7-B1E0-1A3F0469DD1B}" destId="{66C3A6C8-0696-4E1B-ACC0-CE378BBCD4D4}" srcOrd="9" destOrd="0" presId="urn:microsoft.com/office/officeart/2008/layout/PictureStrips"/>
    <dgm:cxn modelId="{34CBB58A-A5C4-456C-A25E-FC996DB0703D}" type="presParOf" srcId="{5E40DB73-F67A-4CD7-B1E0-1A3F0469DD1B}" destId="{0D7C230D-EBD2-4B45-9CC8-6C96089BA3B1}" srcOrd="10" destOrd="0" presId="urn:microsoft.com/office/officeart/2008/layout/PictureStrips"/>
    <dgm:cxn modelId="{295D9091-0B33-493A-92AE-BEEF6579A72D}" type="presParOf" srcId="{0D7C230D-EBD2-4B45-9CC8-6C96089BA3B1}" destId="{8D747E60-B2F2-4DC1-B07F-5D4D597498DD}" srcOrd="0" destOrd="0" presId="urn:microsoft.com/office/officeart/2008/layout/PictureStrips"/>
    <dgm:cxn modelId="{2B01896E-A2AE-4A97-A937-A08E1C862109}" type="presParOf" srcId="{0D7C230D-EBD2-4B45-9CC8-6C96089BA3B1}" destId="{07B332C7-217D-47DA-AC03-8658C3F3DFBA}" srcOrd="1" destOrd="0" presId="urn:microsoft.com/office/officeart/2008/layout/PictureStrips"/>
    <dgm:cxn modelId="{3B64950A-4074-44BA-BA4A-3FA2ABB734BB}" type="presParOf" srcId="{5E40DB73-F67A-4CD7-B1E0-1A3F0469DD1B}" destId="{3FA90802-0A85-4CEC-9282-8557D9CD77C2}" srcOrd="11" destOrd="0" presId="urn:microsoft.com/office/officeart/2008/layout/PictureStrips"/>
    <dgm:cxn modelId="{F3202C83-17F6-471F-A203-56E89EDF2F45}" type="presParOf" srcId="{5E40DB73-F67A-4CD7-B1E0-1A3F0469DD1B}" destId="{8650B001-5960-4061-93A5-FF7C2E89EC04}" srcOrd="12" destOrd="0" presId="urn:microsoft.com/office/officeart/2008/layout/PictureStrips"/>
    <dgm:cxn modelId="{99A1D0E3-44FA-481F-82EC-B203C838E776}" type="presParOf" srcId="{8650B001-5960-4061-93A5-FF7C2E89EC04}" destId="{4194B125-CB9E-4E16-8D4A-80166B04DB91}" srcOrd="0" destOrd="0" presId="urn:microsoft.com/office/officeart/2008/layout/PictureStrips"/>
    <dgm:cxn modelId="{CF435C96-065A-43BE-8690-C86FAA15CF5D}" type="presParOf" srcId="{8650B001-5960-4061-93A5-FF7C2E89EC04}" destId="{536BFF26-B029-44F7-863E-5690E4F03152}" srcOrd="1" destOrd="0" presId="urn:microsoft.com/office/officeart/2008/layout/PictureStrips"/>
    <dgm:cxn modelId="{6929438E-5EAD-46E6-A350-7DA0944ED107}" type="presParOf" srcId="{5E40DB73-F67A-4CD7-B1E0-1A3F0469DD1B}" destId="{6D10F2C8-7140-4A47-99CE-DE62EE9FA3E2}" srcOrd="13" destOrd="0" presId="urn:microsoft.com/office/officeart/2008/layout/PictureStrips"/>
    <dgm:cxn modelId="{BD70E85B-0C7B-40D8-A149-F296354CD398}" type="presParOf" srcId="{5E40DB73-F67A-4CD7-B1E0-1A3F0469DD1B}" destId="{78C6004C-D172-4462-8D61-85D2475CD5E7}" srcOrd="14" destOrd="0" presId="urn:microsoft.com/office/officeart/2008/layout/PictureStrips"/>
    <dgm:cxn modelId="{9D4702AE-B469-45E9-8F9A-3C989B1962C3}" type="presParOf" srcId="{78C6004C-D172-4462-8D61-85D2475CD5E7}" destId="{D549DC77-82DA-405A-A74A-1B03F4944853}" srcOrd="0" destOrd="0" presId="urn:microsoft.com/office/officeart/2008/layout/PictureStrips"/>
    <dgm:cxn modelId="{C8162A42-301C-4A43-98DC-C0DB04F49A3B}" type="presParOf" srcId="{78C6004C-D172-4462-8D61-85D2475CD5E7}" destId="{093EA287-1B8C-4DE6-B647-8A92828107C7}" srcOrd="1" destOrd="0" presId="urn:microsoft.com/office/officeart/2008/layout/PictureStrips"/>
    <dgm:cxn modelId="{92A2B5D1-356B-4E1A-ACF6-9F465229AB8A}" type="presParOf" srcId="{5E40DB73-F67A-4CD7-B1E0-1A3F0469DD1B}" destId="{2DF41FD5-99B1-4215-8F79-6F0769CA52DA}" srcOrd="15" destOrd="0" presId="urn:microsoft.com/office/officeart/2008/layout/PictureStrips"/>
    <dgm:cxn modelId="{C6FF0FC4-C752-4659-B97E-46B409C2425E}" type="presParOf" srcId="{5E40DB73-F67A-4CD7-B1E0-1A3F0469DD1B}" destId="{50272EF8-F990-4B0F-BC88-C82F1C8585DA}" srcOrd="16" destOrd="0" presId="urn:microsoft.com/office/officeart/2008/layout/PictureStrips"/>
    <dgm:cxn modelId="{EA312B7B-ACB8-4D89-8A63-DC62610E5978}" type="presParOf" srcId="{50272EF8-F990-4B0F-BC88-C82F1C8585DA}" destId="{A29FB508-2F57-4C1B-A1D5-676927A7FB05}" srcOrd="0" destOrd="0" presId="urn:microsoft.com/office/officeart/2008/layout/PictureStrips"/>
    <dgm:cxn modelId="{8A9C3746-6F88-4ED3-B74F-793515C2DD6F}" type="presParOf" srcId="{50272EF8-F990-4B0F-BC88-C82F1C8585DA}" destId="{5D9B0CD9-DF7C-49C1-A0C4-5485FA0F3ABB}" srcOrd="1" destOrd="0" presId="urn:microsoft.com/office/officeart/2008/layout/PictureStrips"/>
    <dgm:cxn modelId="{4E89A182-0858-4C33-A774-D065AD40CED0}" type="presParOf" srcId="{5E40DB73-F67A-4CD7-B1E0-1A3F0469DD1B}" destId="{154B9311-A825-468C-A6DC-F7A7EE560A61}" srcOrd="17" destOrd="0" presId="urn:microsoft.com/office/officeart/2008/layout/PictureStrips"/>
    <dgm:cxn modelId="{ED0A30AA-B729-49F1-8D76-3BD48506B161}" type="presParOf" srcId="{5E40DB73-F67A-4CD7-B1E0-1A3F0469DD1B}" destId="{628F9E16-5C83-4FB9-B782-DE651E49E4AD}" srcOrd="18" destOrd="0" presId="urn:microsoft.com/office/officeart/2008/layout/PictureStrips"/>
    <dgm:cxn modelId="{E8787470-7BF1-4116-95A8-0A7515291CF5}" type="presParOf" srcId="{628F9E16-5C83-4FB9-B782-DE651E49E4AD}" destId="{334263D0-5419-486C-B9FD-B39EE35D536D}" srcOrd="0" destOrd="0" presId="urn:microsoft.com/office/officeart/2008/layout/PictureStrips"/>
    <dgm:cxn modelId="{781B5170-1FB5-4F63-84DA-FD02B4697835}" type="presParOf" srcId="{628F9E16-5C83-4FB9-B782-DE651E49E4AD}" destId="{000B743D-84E2-4B21-A769-9EBB6CADB1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B3040-F918-47E5-9E34-658EF7E458E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54B9D9-BF21-4A30-9614-C40B38BBF327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uk-UA" sz="1500" dirty="0" smtClean="0"/>
            <a:t>Призупинено роботу АС ДЗК</a:t>
          </a:r>
          <a:endParaRPr lang="en-US" sz="1500" dirty="0"/>
        </a:p>
      </dgm:t>
    </dgm:pt>
    <dgm:pt modelId="{29C5F860-17BF-4168-979A-1D223C31E2FC}" type="parTrans" cxnId="{4214AE14-9F69-4AEC-8115-EFB7133C3BA3}">
      <dgm:prSet/>
      <dgm:spPr/>
      <dgm:t>
        <a:bodyPr/>
        <a:lstStyle/>
        <a:p>
          <a:endParaRPr lang="en-US" sz="1500"/>
        </a:p>
      </dgm:t>
    </dgm:pt>
    <dgm:pt modelId="{2DAC66DB-DC87-49A6-A06A-D1FC2D19F4A4}" type="sibTrans" cxnId="{4214AE14-9F69-4AEC-8115-EFB7133C3BA3}">
      <dgm:prSet/>
      <dgm:spPr/>
      <dgm:t>
        <a:bodyPr/>
        <a:lstStyle/>
        <a:p>
          <a:endParaRPr lang="en-US" sz="1500"/>
        </a:p>
      </dgm:t>
    </dgm:pt>
    <dgm:pt modelId="{54854DBD-FB10-4E88-B8CC-FD7553BD1ED9}">
      <dgm:prSet phldrT="[Text]" custT="1"/>
      <dgm:spPr/>
      <dgm:t>
        <a:bodyPr anchor="t" anchorCtr="0"/>
        <a:lstStyle/>
        <a:p>
          <a:r>
            <a:rPr lang="uk-UA" sz="1500" dirty="0" smtClean="0"/>
            <a:t>Затверджено </a:t>
          </a:r>
        </a:p>
        <a:p>
          <a:endParaRPr lang="uk-UA" sz="1500" dirty="0" smtClean="0"/>
        </a:p>
        <a:p>
          <a:r>
            <a:rPr lang="uk-UA" sz="1500" dirty="0" smtClean="0"/>
            <a:t>Порядок  визначення шкоди та збитків</a:t>
          </a:r>
          <a:endParaRPr lang="en-US" sz="1500" dirty="0"/>
        </a:p>
      </dgm:t>
    </dgm:pt>
    <dgm:pt modelId="{413C6EED-89A4-4423-9ABD-96524214ADB7}" type="parTrans" cxnId="{AD906254-98A7-4168-AB85-1ECAACB78FC3}">
      <dgm:prSet/>
      <dgm:spPr/>
      <dgm:t>
        <a:bodyPr/>
        <a:lstStyle/>
        <a:p>
          <a:endParaRPr lang="en-US" sz="1500"/>
        </a:p>
      </dgm:t>
    </dgm:pt>
    <dgm:pt modelId="{C2C21FDC-D669-472C-9236-8017C1344BCD}" type="sibTrans" cxnId="{AD906254-98A7-4168-AB85-1ECAACB78FC3}">
      <dgm:prSet/>
      <dgm:spPr/>
      <dgm:t>
        <a:bodyPr/>
        <a:lstStyle/>
        <a:p>
          <a:endParaRPr lang="en-US" sz="1500"/>
        </a:p>
      </dgm:t>
    </dgm:pt>
    <dgm:pt modelId="{AF4F3A79-75DE-4679-8AF2-28864B65BB34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uk-UA" sz="1500" dirty="0" smtClean="0"/>
            <a:t>Спрощено процедуру набуття прав на землі сільськогосподарського призначення </a:t>
          </a:r>
          <a:endParaRPr lang="en-US" sz="1500" dirty="0"/>
        </a:p>
      </dgm:t>
    </dgm:pt>
    <dgm:pt modelId="{B85C831E-C2BF-45BC-A73A-A0BE09615839}" type="parTrans" cxnId="{976929CC-11C8-49C0-AD68-A9F1AA9377C1}">
      <dgm:prSet/>
      <dgm:spPr/>
      <dgm:t>
        <a:bodyPr/>
        <a:lstStyle/>
        <a:p>
          <a:endParaRPr lang="en-US" sz="1500"/>
        </a:p>
      </dgm:t>
    </dgm:pt>
    <dgm:pt modelId="{3CEE97C6-5721-4B53-BB2C-CFEE7C8B4404}" type="sibTrans" cxnId="{976929CC-11C8-49C0-AD68-A9F1AA9377C1}">
      <dgm:prSet/>
      <dgm:spPr/>
      <dgm:t>
        <a:bodyPr/>
        <a:lstStyle/>
        <a:p>
          <a:endParaRPr lang="en-US" sz="1500"/>
        </a:p>
      </dgm:t>
    </dgm:pt>
    <dgm:pt modelId="{7105610B-F9D6-4DD6-9DEC-BF52C202A9A3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uk-UA" sz="1500" dirty="0" smtClean="0"/>
            <a:t>Обмежено доступ до відомостей ДЗК</a:t>
          </a:r>
          <a:endParaRPr lang="en-US" sz="1500" dirty="0"/>
        </a:p>
      </dgm:t>
    </dgm:pt>
    <dgm:pt modelId="{28F58D24-3C7D-446C-9020-86F79EEBE660}" type="parTrans" cxnId="{6DDCAAB7-6581-46A6-9F35-F03CECB81223}">
      <dgm:prSet/>
      <dgm:spPr/>
      <dgm:t>
        <a:bodyPr/>
        <a:lstStyle/>
        <a:p>
          <a:endParaRPr lang="en-US" sz="1500"/>
        </a:p>
      </dgm:t>
    </dgm:pt>
    <dgm:pt modelId="{C8223BDB-AAC0-47C9-BC5B-C2E8B7E848ED}" type="sibTrans" cxnId="{6DDCAAB7-6581-46A6-9F35-F03CECB81223}">
      <dgm:prSet/>
      <dgm:spPr/>
      <dgm:t>
        <a:bodyPr/>
        <a:lstStyle/>
        <a:p>
          <a:endParaRPr lang="en-US" sz="1500"/>
        </a:p>
      </dgm:t>
    </dgm:pt>
    <dgm:pt modelId="{854650B0-F17A-40CB-BCC5-C3F56202120F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uk-UA" sz="1500" dirty="0" smtClean="0"/>
            <a:t>Відновлено роботу АС ДЗК</a:t>
          </a:r>
          <a:endParaRPr lang="en-US" sz="1500" dirty="0"/>
        </a:p>
      </dgm:t>
    </dgm:pt>
    <dgm:pt modelId="{8D48A854-AD85-4330-A576-526867D1CB8D}" type="parTrans" cxnId="{DEA1F3F1-5E58-4E10-9299-983533126A9A}">
      <dgm:prSet/>
      <dgm:spPr/>
      <dgm:t>
        <a:bodyPr/>
        <a:lstStyle/>
        <a:p>
          <a:endParaRPr lang="en-US" sz="1500"/>
        </a:p>
      </dgm:t>
    </dgm:pt>
    <dgm:pt modelId="{5C039377-7BAD-405C-A198-FB6C9251A6DA}" type="sibTrans" cxnId="{DEA1F3F1-5E58-4E10-9299-983533126A9A}">
      <dgm:prSet/>
      <dgm:spPr/>
      <dgm:t>
        <a:bodyPr/>
        <a:lstStyle/>
        <a:p>
          <a:endParaRPr lang="en-US" sz="1500"/>
        </a:p>
      </dgm:t>
    </dgm:pt>
    <dgm:pt modelId="{ABDC4CDE-F1CB-48E5-A338-80C9AEB3910A}" type="pres">
      <dgm:prSet presAssocID="{E61B3040-F918-47E5-9E34-658EF7E458EC}" presName="CompostProcess" presStyleCnt="0">
        <dgm:presLayoutVars>
          <dgm:dir/>
          <dgm:resizeHandles val="exact"/>
        </dgm:presLayoutVars>
      </dgm:prSet>
      <dgm:spPr/>
    </dgm:pt>
    <dgm:pt modelId="{CE3272A0-A5CA-47B5-AB30-2AC1946C0834}" type="pres">
      <dgm:prSet presAssocID="{E61B3040-F918-47E5-9E34-658EF7E458EC}" presName="arrow" presStyleLbl="bgShp" presStyleIdx="0" presStyleCnt="1"/>
      <dgm:spPr/>
    </dgm:pt>
    <dgm:pt modelId="{284AA524-B1E7-4FBB-A1CD-4E08FACE72E5}" type="pres">
      <dgm:prSet presAssocID="{E61B3040-F918-47E5-9E34-658EF7E458EC}" presName="linearProcess" presStyleCnt="0"/>
      <dgm:spPr/>
    </dgm:pt>
    <dgm:pt modelId="{F33EEF24-D822-49C5-87B9-DB55B2A297CE}" type="pres">
      <dgm:prSet presAssocID="{AD54B9D9-BF21-4A30-9614-C40B38BBF32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A9C5-FD06-4160-BD68-F2031CA6A3D6}" type="pres">
      <dgm:prSet presAssocID="{2DAC66DB-DC87-49A6-A06A-D1FC2D19F4A4}" presName="sibTrans" presStyleCnt="0"/>
      <dgm:spPr/>
    </dgm:pt>
    <dgm:pt modelId="{37E4C2DF-A3C8-498D-81DA-EF6AA3180AB2}" type="pres">
      <dgm:prSet presAssocID="{54854DBD-FB10-4E88-B8CC-FD7553BD1ED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C3659-286D-48E6-9E23-A82C1CC9B70F}" type="pres">
      <dgm:prSet presAssocID="{C2C21FDC-D669-472C-9236-8017C1344BCD}" presName="sibTrans" presStyleCnt="0"/>
      <dgm:spPr/>
    </dgm:pt>
    <dgm:pt modelId="{BBD1A783-02B4-4072-9539-10CC868091F5}" type="pres">
      <dgm:prSet presAssocID="{AF4F3A79-75DE-4679-8AF2-28864B65BB3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F59E-3B03-421D-8AD4-1D2522A238A7}" type="pres">
      <dgm:prSet presAssocID="{3CEE97C6-5721-4B53-BB2C-CFEE7C8B4404}" presName="sibTrans" presStyleCnt="0"/>
      <dgm:spPr/>
    </dgm:pt>
    <dgm:pt modelId="{70D8EF3C-54CB-4529-832B-BEC35D4B186A}" type="pres">
      <dgm:prSet presAssocID="{7105610B-F9D6-4DD6-9DEC-BF52C202A9A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62376-83BF-4D18-8D66-90C33E9D18D9}" type="pres">
      <dgm:prSet presAssocID="{C8223BDB-AAC0-47C9-BC5B-C2E8B7E848ED}" presName="sibTrans" presStyleCnt="0"/>
      <dgm:spPr/>
    </dgm:pt>
    <dgm:pt modelId="{98DF54F0-5688-4659-B5BC-06E5FBA58ED6}" type="pres">
      <dgm:prSet presAssocID="{854650B0-F17A-40CB-BCC5-C3F56202120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28787-956E-4F12-BF71-D47E981AD11C}" type="presOf" srcId="{AD54B9D9-BF21-4A30-9614-C40B38BBF327}" destId="{F33EEF24-D822-49C5-87B9-DB55B2A297CE}" srcOrd="0" destOrd="0" presId="urn:microsoft.com/office/officeart/2005/8/layout/hProcess9"/>
    <dgm:cxn modelId="{7231E166-E904-4DEC-BDE9-7ABDD056DC2A}" type="presOf" srcId="{854650B0-F17A-40CB-BCC5-C3F56202120F}" destId="{98DF54F0-5688-4659-B5BC-06E5FBA58ED6}" srcOrd="0" destOrd="0" presId="urn:microsoft.com/office/officeart/2005/8/layout/hProcess9"/>
    <dgm:cxn modelId="{7AEF7810-3A92-40B2-8426-E1A74B9E42C1}" type="presOf" srcId="{54854DBD-FB10-4E88-B8CC-FD7553BD1ED9}" destId="{37E4C2DF-A3C8-498D-81DA-EF6AA3180AB2}" srcOrd="0" destOrd="0" presId="urn:microsoft.com/office/officeart/2005/8/layout/hProcess9"/>
    <dgm:cxn modelId="{1EC5801A-AE99-4DBD-B5AC-BFE1A64FCD9D}" type="presOf" srcId="{7105610B-F9D6-4DD6-9DEC-BF52C202A9A3}" destId="{70D8EF3C-54CB-4529-832B-BEC35D4B186A}" srcOrd="0" destOrd="0" presId="urn:microsoft.com/office/officeart/2005/8/layout/hProcess9"/>
    <dgm:cxn modelId="{976929CC-11C8-49C0-AD68-A9F1AA9377C1}" srcId="{E61B3040-F918-47E5-9E34-658EF7E458EC}" destId="{AF4F3A79-75DE-4679-8AF2-28864B65BB34}" srcOrd="2" destOrd="0" parTransId="{B85C831E-C2BF-45BC-A73A-A0BE09615839}" sibTransId="{3CEE97C6-5721-4B53-BB2C-CFEE7C8B4404}"/>
    <dgm:cxn modelId="{B9B490A7-DAAD-439D-A1E5-6377E0F6FEF3}" type="presOf" srcId="{E61B3040-F918-47E5-9E34-658EF7E458EC}" destId="{ABDC4CDE-F1CB-48E5-A338-80C9AEB3910A}" srcOrd="0" destOrd="0" presId="urn:microsoft.com/office/officeart/2005/8/layout/hProcess9"/>
    <dgm:cxn modelId="{6DDCAAB7-6581-46A6-9F35-F03CECB81223}" srcId="{E61B3040-F918-47E5-9E34-658EF7E458EC}" destId="{7105610B-F9D6-4DD6-9DEC-BF52C202A9A3}" srcOrd="3" destOrd="0" parTransId="{28F58D24-3C7D-446C-9020-86F79EEBE660}" sibTransId="{C8223BDB-AAC0-47C9-BC5B-C2E8B7E848ED}"/>
    <dgm:cxn modelId="{A0AF7643-58B5-49CE-B21F-79453F7BF8F0}" type="presOf" srcId="{AF4F3A79-75DE-4679-8AF2-28864B65BB34}" destId="{BBD1A783-02B4-4072-9539-10CC868091F5}" srcOrd="0" destOrd="0" presId="urn:microsoft.com/office/officeart/2005/8/layout/hProcess9"/>
    <dgm:cxn modelId="{AD906254-98A7-4168-AB85-1ECAACB78FC3}" srcId="{E61B3040-F918-47E5-9E34-658EF7E458EC}" destId="{54854DBD-FB10-4E88-B8CC-FD7553BD1ED9}" srcOrd="1" destOrd="0" parTransId="{413C6EED-89A4-4423-9ABD-96524214ADB7}" sibTransId="{C2C21FDC-D669-472C-9236-8017C1344BCD}"/>
    <dgm:cxn modelId="{4214AE14-9F69-4AEC-8115-EFB7133C3BA3}" srcId="{E61B3040-F918-47E5-9E34-658EF7E458EC}" destId="{AD54B9D9-BF21-4A30-9614-C40B38BBF327}" srcOrd="0" destOrd="0" parTransId="{29C5F860-17BF-4168-979A-1D223C31E2FC}" sibTransId="{2DAC66DB-DC87-49A6-A06A-D1FC2D19F4A4}"/>
    <dgm:cxn modelId="{DEA1F3F1-5E58-4E10-9299-983533126A9A}" srcId="{E61B3040-F918-47E5-9E34-658EF7E458EC}" destId="{854650B0-F17A-40CB-BCC5-C3F56202120F}" srcOrd="4" destOrd="0" parTransId="{8D48A854-AD85-4330-A576-526867D1CB8D}" sibTransId="{5C039377-7BAD-405C-A198-FB6C9251A6DA}"/>
    <dgm:cxn modelId="{4DC2C941-5457-4E4B-A61C-7A1FC909FB07}" type="presParOf" srcId="{ABDC4CDE-F1CB-48E5-A338-80C9AEB3910A}" destId="{CE3272A0-A5CA-47B5-AB30-2AC1946C0834}" srcOrd="0" destOrd="0" presId="urn:microsoft.com/office/officeart/2005/8/layout/hProcess9"/>
    <dgm:cxn modelId="{FF9342F2-DFED-45EC-A3CD-EEA4685F200B}" type="presParOf" srcId="{ABDC4CDE-F1CB-48E5-A338-80C9AEB3910A}" destId="{284AA524-B1E7-4FBB-A1CD-4E08FACE72E5}" srcOrd="1" destOrd="0" presId="urn:microsoft.com/office/officeart/2005/8/layout/hProcess9"/>
    <dgm:cxn modelId="{F1C4102C-8C55-4CB2-AE89-A7913453C6EA}" type="presParOf" srcId="{284AA524-B1E7-4FBB-A1CD-4E08FACE72E5}" destId="{F33EEF24-D822-49C5-87B9-DB55B2A297CE}" srcOrd="0" destOrd="0" presId="urn:microsoft.com/office/officeart/2005/8/layout/hProcess9"/>
    <dgm:cxn modelId="{2CAF24CD-6ABB-46A8-8433-163DC1CF7668}" type="presParOf" srcId="{284AA524-B1E7-4FBB-A1CD-4E08FACE72E5}" destId="{898DA9C5-FD06-4160-BD68-F2031CA6A3D6}" srcOrd="1" destOrd="0" presId="urn:microsoft.com/office/officeart/2005/8/layout/hProcess9"/>
    <dgm:cxn modelId="{47EA02F6-6CCB-42F8-824F-F279F2B54416}" type="presParOf" srcId="{284AA524-B1E7-4FBB-A1CD-4E08FACE72E5}" destId="{37E4C2DF-A3C8-498D-81DA-EF6AA3180AB2}" srcOrd="2" destOrd="0" presId="urn:microsoft.com/office/officeart/2005/8/layout/hProcess9"/>
    <dgm:cxn modelId="{6C81C20E-178E-4D54-90BC-17531F31567A}" type="presParOf" srcId="{284AA524-B1E7-4FBB-A1CD-4E08FACE72E5}" destId="{AC1C3659-286D-48E6-9E23-A82C1CC9B70F}" srcOrd="3" destOrd="0" presId="urn:microsoft.com/office/officeart/2005/8/layout/hProcess9"/>
    <dgm:cxn modelId="{73378A14-831C-4E18-AD78-093CABC77820}" type="presParOf" srcId="{284AA524-B1E7-4FBB-A1CD-4E08FACE72E5}" destId="{BBD1A783-02B4-4072-9539-10CC868091F5}" srcOrd="4" destOrd="0" presId="urn:microsoft.com/office/officeart/2005/8/layout/hProcess9"/>
    <dgm:cxn modelId="{AA44EF65-5B7C-4936-9587-C10E746FEB81}" type="presParOf" srcId="{284AA524-B1E7-4FBB-A1CD-4E08FACE72E5}" destId="{1245F59E-3B03-421D-8AD4-1D2522A238A7}" srcOrd="5" destOrd="0" presId="urn:microsoft.com/office/officeart/2005/8/layout/hProcess9"/>
    <dgm:cxn modelId="{9D723335-876C-4AF7-BC08-E15E9FF9651E}" type="presParOf" srcId="{284AA524-B1E7-4FBB-A1CD-4E08FACE72E5}" destId="{70D8EF3C-54CB-4529-832B-BEC35D4B186A}" srcOrd="6" destOrd="0" presId="urn:microsoft.com/office/officeart/2005/8/layout/hProcess9"/>
    <dgm:cxn modelId="{28486591-EF34-41AE-9DD9-D99901DC205C}" type="presParOf" srcId="{284AA524-B1E7-4FBB-A1CD-4E08FACE72E5}" destId="{80662376-83BF-4D18-8D66-90C33E9D18D9}" srcOrd="7" destOrd="0" presId="urn:microsoft.com/office/officeart/2005/8/layout/hProcess9"/>
    <dgm:cxn modelId="{A5FAF57E-C343-47E8-8447-7DFBFB1EF8F1}" type="presParOf" srcId="{284AA524-B1E7-4FBB-A1CD-4E08FACE72E5}" destId="{98DF54F0-5688-4659-B5BC-06E5FBA58ED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B3040-F918-47E5-9E34-658EF7E458E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54B9D9-BF21-4A30-9614-C40B38BBF327}">
      <dgm:prSet phldrT="[Text]" custT="1"/>
      <dgm:spPr/>
      <dgm:t>
        <a:bodyPr anchor="t" anchorCtr="0"/>
        <a:lstStyle/>
        <a:p>
          <a:endParaRPr lang="uk-UA" sz="1400" dirty="0" smtClean="0">
            <a:latin typeface="+mn-lt"/>
          </a:endParaRPr>
        </a:p>
        <a:p>
          <a:endParaRPr lang="uk-UA" sz="1400" dirty="0" smtClean="0">
            <a:latin typeface="+mn-lt"/>
          </a:endParaRPr>
        </a:p>
        <a:p>
          <a:r>
            <a:rPr lang="uk-UA" sz="1400" dirty="0" smtClean="0">
              <a:latin typeface="+mn-lt"/>
            </a:rPr>
            <a:t>Встановлено спец правила  для розміщення виробничих </a:t>
          </a:r>
          <a:r>
            <a:rPr lang="uk-UA" sz="1400" dirty="0" err="1" smtClean="0">
              <a:latin typeface="+mn-lt"/>
            </a:rPr>
            <a:t>потужностей</a:t>
          </a:r>
          <a:r>
            <a:rPr lang="uk-UA" sz="1400" dirty="0" smtClean="0">
              <a:latin typeface="+mn-lt"/>
            </a:rPr>
            <a:t> підприємств, що переміщуються (евакуюються) із зони бойових дій</a:t>
          </a:r>
          <a:endParaRPr lang="en-US" sz="1400" dirty="0">
            <a:latin typeface="+mn-lt"/>
          </a:endParaRPr>
        </a:p>
      </dgm:t>
    </dgm:pt>
    <dgm:pt modelId="{29C5F860-17BF-4168-979A-1D223C31E2FC}" type="parTrans" cxnId="{4214AE14-9F69-4AEC-8115-EFB7133C3BA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DAC66DB-DC87-49A6-A06A-D1FC2D19F4A4}" type="sibTrans" cxnId="{4214AE14-9F69-4AEC-8115-EFB7133C3BA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4854DBD-FB10-4E88-B8CC-FD7553BD1ED9}">
      <dgm:prSet phldrT="[Text]" custT="1"/>
      <dgm:spPr/>
      <dgm:t>
        <a:bodyPr anchor="t" anchorCtr="0"/>
        <a:lstStyle/>
        <a:p>
          <a:r>
            <a:rPr lang="uk-UA" sz="1400" dirty="0" smtClean="0">
              <a:latin typeface="+mn-lt"/>
            </a:rPr>
            <a:t>Відновлено </a:t>
          </a:r>
        </a:p>
        <a:p>
          <a:endParaRPr lang="uk-UA" sz="1400" dirty="0" smtClean="0">
            <a:latin typeface="+mn-lt"/>
          </a:endParaRPr>
        </a:p>
        <a:p>
          <a:r>
            <a:rPr lang="uk-UA" sz="1400" dirty="0" smtClean="0">
              <a:latin typeface="+mn-lt"/>
            </a:rPr>
            <a:t>Процедуру проведення земельних торгів</a:t>
          </a:r>
          <a:endParaRPr lang="en-US" sz="1400" dirty="0">
            <a:latin typeface="+mn-lt"/>
          </a:endParaRPr>
        </a:p>
      </dgm:t>
    </dgm:pt>
    <dgm:pt modelId="{413C6EED-89A4-4423-9ABD-96524214ADB7}" type="parTrans" cxnId="{AD906254-98A7-4168-AB85-1ECAACB78FC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2C21FDC-D669-472C-9236-8017C1344BCD}" type="sibTrans" cxnId="{AD906254-98A7-4168-AB85-1ECAACB78FC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F4F3A79-75DE-4679-8AF2-28864B65BB34}">
      <dgm:prSet phldrT="[Text]" custT="1"/>
      <dgm:spPr/>
      <dgm:t>
        <a:bodyPr anchor="t" anchorCtr="0"/>
        <a:lstStyle/>
        <a:p>
          <a:endParaRPr lang="uk-UA" sz="1400" dirty="0" smtClean="0">
            <a:effectLst/>
            <a:latin typeface="+mn-lt"/>
            <a:ea typeface="Calibri" panose="020F0502020204030204" pitchFamily="34" charset="0"/>
          </a:endParaRPr>
        </a:p>
        <a:p>
          <a:endParaRPr lang="uk-UA" sz="1400" dirty="0" smtClean="0">
            <a:effectLst/>
            <a:latin typeface="+mn-lt"/>
            <a:ea typeface="Calibri" panose="020F0502020204030204" pitchFamily="34" charset="0"/>
          </a:endParaRPr>
        </a:p>
        <a:p>
          <a:r>
            <a:rPr lang="uk-UA" sz="1400" dirty="0" smtClean="0">
              <a:effectLst/>
              <a:latin typeface="+mn-lt"/>
              <a:ea typeface="Calibri" panose="020F0502020204030204" pitchFamily="34" charset="0"/>
            </a:rPr>
            <a:t>Створено Міжвідомчу робочу групу з питань гуманітарного розмінування </a:t>
          </a:r>
          <a:endParaRPr lang="en-US" sz="1400" dirty="0">
            <a:latin typeface="+mn-lt"/>
          </a:endParaRPr>
        </a:p>
      </dgm:t>
    </dgm:pt>
    <dgm:pt modelId="{B85C831E-C2BF-45BC-A73A-A0BE09615839}" type="parTrans" cxnId="{976929CC-11C8-49C0-AD68-A9F1AA9377C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CEE97C6-5721-4B53-BB2C-CFEE7C8B4404}" type="sibTrans" cxnId="{976929CC-11C8-49C0-AD68-A9F1AA9377C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105610B-F9D6-4DD6-9DEC-BF52C202A9A3}">
      <dgm:prSet phldrT="[Text]" custT="1"/>
      <dgm:spPr/>
      <dgm:t>
        <a:bodyPr anchor="t" anchorCtr="0"/>
        <a:lstStyle/>
        <a:p>
          <a:r>
            <a:rPr lang="uk-UA" sz="1400" dirty="0" smtClean="0">
              <a:latin typeface="+mn-lt"/>
            </a:rPr>
            <a:t>Визначено </a:t>
          </a:r>
        </a:p>
        <a:p>
          <a:endParaRPr lang="uk-UA" sz="1400" dirty="0" smtClean="0">
            <a:latin typeface="+mn-lt"/>
          </a:endParaRPr>
        </a:p>
        <a:p>
          <a:r>
            <a:rPr lang="uk-UA" sz="1400" dirty="0" smtClean="0">
              <a:latin typeface="+mn-lt"/>
            </a:rPr>
            <a:t>Податкові пільги для порушених земель </a:t>
          </a:r>
          <a:endParaRPr lang="en-US" sz="1400" dirty="0">
            <a:latin typeface="+mn-lt"/>
          </a:endParaRPr>
        </a:p>
      </dgm:t>
    </dgm:pt>
    <dgm:pt modelId="{28F58D24-3C7D-446C-9020-86F79EEBE660}" type="parTrans" cxnId="{6DDCAAB7-6581-46A6-9F35-F03CECB8122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8223BDB-AAC0-47C9-BC5B-C2E8B7E848ED}" type="sibTrans" cxnId="{6DDCAAB7-6581-46A6-9F35-F03CECB8122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854650B0-F17A-40CB-BCC5-C3F56202120F}">
      <dgm:prSet phldrT="[Text]" custT="1"/>
      <dgm:spPr/>
      <dgm:t>
        <a:bodyPr anchor="t" anchorCtr="0"/>
        <a:lstStyle/>
        <a:p>
          <a:endParaRPr lang="uk-UA" sz="1400" dirty="0" smtClean="0">
            <a:latin typeface="+mn-lt"/>
          </a:endParaRPr>
        </a:p>
        <a:p>
          <a:endParaRPr lang="uk-UA" sz="1400" dirty="0" smtClean="0">
            <a:latin typeface="+mn-lt"/>
          </a:endParaRPr>
        </a:p>
        <a:p>
          <a:r>
            <a:rPr lang="uk-UA" sz="1400" dirty="0" smtClean="0">
              <a:latin typeface="+mn-lt"/>
            </a:rPr>
            <a:t>Спрощено  процедуру відведення земельних ділянок для потреб облаштування та утримання інженерно-технічних і фортифікаційних споруд, </a:t>
          </a:r>
          <a:endParaRPr lang="en-US" sz="1400" dirty="0">
            <a:latin typeface="+mn-lt"/>
          </a:endParaRPr>
        </a:p>
      </dgm:t>
    </dgm:pt>
    <dgm:pt modelId="{8D48A854-AD85-4330-A576-526867D1CB8D}" type="parTrans" cxnId="{DEA1F3F1-5E58-4E10-9299-983533126A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C039377-7BAD-405C-A198-FB6C9251A6DA}" type="sibTrans" cxnId="{DEA1F3F1-5E58-4E10-9299-983533126A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BDC4CDE-F1CB-48E5-A338-80C9AEB3910A}" type="pres">
      <dgm:prSet presAssocID="{E61B3040-F918-47E5-9E34-658EF7E458EC}" presName="CompostProcess" presStyleCnt="0">
        <dgm:presLayoutVars>
          <dgm:dir/>
          <dgm:resizeHandles val="exact"/>
        </dgm:presLayoutVars>
      </dgm:prSet>
      <dgm:spPr/>
    </dgm:pt>
    <dgm:pt modelId="{CE3272A0-A5CA-47B5-AB30-2AC1946C0834}" type="pres">
      <dgm:prSet presAssocID="{E61B3040-F918-47E5-9E34-658EF7E458EC}" presName="arrow" presStyleLbl="bgShp" presStyleIdx="0" presStyleCnt="1"/>
      <dgm:spPr/>
    </dgm:pt>
    <dgm:pt modelId="{284AA524-B1E7-4FBB-A1CD-4E08FACE72E5}" type="pres">
      <dgm:prSet presAssocID="{E61B3040-F918-47E5-9E34-658EF7E458EC}" presName="linearProcess" presStyleCnt="0"/>
      <dgm:spPr/>
    </dgm:pt>
    <dgm:pt modelId="{F33EEF24-D822-49C5-87B9-DB55B2A297CE}" type="pres">
      <dgm:prSet presAssocID="{AD54B9D9-BF21-4A30-9614-C40B38BBF327}" presName="textNode" presStyleLbl="node1" presStyleIdx="0" presStyleCnt="5" custScaleX="134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A9C5-FD06-4160-BD68-F2031CA6A3D6}" type="pres">
      <dgm:prSet presAssocID="{2DAC66DB-DC87-49A6-A06A-D1FC2D19F4A4}" presName="sibTrans" presStyleCnt="0"/>
      <dgm:spPr/>
    </dgm:pt>
    <dgm:pt modelId="{37E4C2DF-A3C8-498D-81DA-EF6AA3180AB2}" type="pres">
      <dgm:prSet presAssocID="{54854DBD-FB10-4E88-B8CC-FD7553BD1ED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C3659-286D-48E6-9E23-A82C1CC9B70F}" type="pres">
      <dgm:prSet presAssocID="{C2C21FDC-D669-472C-9236-8017C1344BCD}" presName="sibTrans" presStyleCnt="0"/>
      <dgm:spPr/>
    </dgm:pt>
    <dgm:pt modelId="{BBD1A783-02B4-4072-9539-10CC868091F5}" type="pres">
      <dgm:prSet presAssocID="{AF4F3A79-75DE-4679-8AF2-28864B65BB3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F59E-3B03-421D-8AD4-1D2522A238A7}" type="pres">
      <dgm:prSet presAssocID="{3CEE97C6-5721-4B53-BB2C-CFEE7C8B4404}" presName="sibTrans" presStyleCnt="0"/>
      <dgm:spPr/>
    </dgm:pt>
    <dgm:pt modelId="{70D8EF3C-54CB-4529-832B-BEC35D4B186A}" type="pres">
      <dgm:prSet presAssocID="{7105610B-F9D6-4DD6-9DEC-BF52C202A9A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62376-83BF-4D18-8D66-90C33E9D18D9}" type="pres">
      <dgm:prSet presAssocID="{C8223BDB-AAC0-47C9-BC5B-C2E8B7E848ED}" presName="sibTrans" presStyleCnt="0"/>
      <dgm:spPr/>
    </dgm:pt>
    <dgm:pt modelId="{98DF54F0-5688-4659-B5BC-06E5FBA58ED6}" type="pres">
      <dgm:prSet presAssocID="{854650B0-F17A-40CB-BCC5-C3F56202120F}" presName="textNode" presStyleLbl="node1" presStyleIdx="4" presStyleCnt="5" custScaleX="135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28787-956E-4F12-BF71-D47E981AD11C}" type="presOf" srcId="{AD54B9D9-BF21-4A30-9614-C40B38BBF327}" destId="{F33EEF24-D822-49C5-87B9-DB55B2A297CE}" srcOrd="0" destOrd="0" presId="urn:microsoft.com/office/officeart/2005/8/layout/hProcess9"/>
    <dgm:cxn modelId="{7231E166-E904-4DEC-BDE9-7ABDD056DC2A}" type="presOf" srcId="{854650B0-F17A-40CB-BCC5-C3F56202120F}" destId="{98DF54F0-5688-4659-B5BC-06E5FBA58ED6}" srcOrd="0" destOrd="0" presId="urn:microsoft.com/office/officeart/2005/8/layout/hProcess9"/>
    <dgm:cxn modelId="{7AEF7810-3A92-40B2-8426-E1A74B9E42C1}" type="presOf" srcId="{54854DBD-FB10-4E88-B8CC-FD7553BD1ED9}" destId="{37E4C2DF-A3C8-498D-81DA-EF6AA3180AB2}" srcOrd="0" destOrd="0" presId="urn:microsoft.com/office/officeart/2005/8/layout/hProcess9"/>
    <dgm:cxn modelId="{1EC5801A-AE99-4DBD-B5AC-BFE1A64FCD9D}" type="presOf" srcId="{7105610B-F9D6-4DD6-9DEC-BF52C202A9A3}" destId="{70D8EF3C-54CB-4529-832B-BEC35D4B186A}" srcOrd="0" destOrd="0" presId="urn:microsoft.com/office/officeart/2005/8/layout/hProcess9"/>
    <dgm:cxn modelId="{976929CC-11C8-49C0-AD68-A9F1AA9377C1}" srcId="{E61B3040-F918-47E5-9E34-658EF7E458EC}" destId="{AF4F3A79-75DE-4679-8AF2-28864B65BB34}" srcOrd="2" destOrd="0" parTransId="{B85C831E-C2BF-45BC-A73A-A0BE09615839}" sibTransId="{3CEE97C6-5721-4B53-BB2C-CFEE7C8B4404}"/>
    <dgm:cxn modelId="{B9B490A7-DAAD-439D-A1E5-6377E0F6FEF3}" type="presOf" srcId="{E61B3040-F918-47E5-9E34-658EF7E458EC}" destId="{ABDC4CDE-F1CB-48E5-A338-80C9AEB3910A}" srcOrd="0" destOrd="0" presId="urn:microsoft.com/office/officeart/2005/8/layout/hProcess9"/>
    <dgm:cxn modelId="{6DDCAAB7-6581-46A6-9F35-F03CECB81223}" srcId="{E61B3040-F918-47E5-9E34-658EF7E458EC}" destId="{7105610B-F9D6-4DD6-9DEC-BF52C202A9A3}" srcOrd="3" destOrd="0" parTransId="{28F58D24-3C7D-446C-9020-86F79EEBE660}" sibTransId="{C8223BDB-AAC0-47C9-BC5B-C2E8B7E848ED}"/>
    <dgm:cxn modelId="{A0AF7643-58B5-49CE-B21F-79453F7BF8F0}" type="presOf" srcId="{AF4F3A79-75DE-4679-8AF2-28864B65BB34}" destId="{BBD1A783-02B4-4072-9539-10CC868091F5}" srcOrd="0" destOrd="0" presId="urn:microsoft.com/office/officeart/2005/8/layout/hProcess9"/>
    <dgm:cxn modelId="{AD906254-98A7-4168-AB85-1ECAACB78FC3}" srcId="{E61B3040-F918-47E5-9E34-658EF7E458EC}" destId="{54854DBD-FB10-4E88-B8CC-FD7553BD1ED9}" srcOrd="1" destOrd="0" parTransId="{413C6EED-89A4-4423-9ABD-96524214ADB7}" sibTransId="{C2C21FDC-D669-472C-9236-8017C1344BCD}"/>
    <dgm:cxn modelId="{4214AE14-9F69-4AEC-8115-EFB7133C3BA3}" srcId="{E61B3040-F918-47E5-9E34-658EF7E458EC}" destId="{AD54B9D9-BF21-4A30-9614-C40B38BBF327}" srcOrd="0" destOrd="0" parTransId="{29C5F860-17BF-4168-979A-1D223C31E2FC}" sibTransId="{2DAC66DB-DC87-49A6-A06A-D1FC2D19F4A4}"/>
    <dgm:cxn modelId="{DEA1F3F1-5E58-4E10-9299-983533126A9A}" srcId="{E61B3040-F918-47E5-9E34-658EF7E458EC}" destId="{854650B0-F17A-40CB-BCC5-C3F56202120F}" srcOrd="4" destOrd="0" parTransId="{8D48A854-AD85-4330-A576-526867D1CB8D}" sibTransId="{5C039377-7BAD-405C-A198-FB6C9251A6DA}"/>
    <dgm:cxn modelId="{4DC2C941-5457-4E4B-A61C-7A1FC909FB07}" type="presParOf" srcId="{ABDC4CDE-F1CB-48E5-A338-80C9AEB3910A}" destId="{CE3272A0-A5CA-47B5-AB30-2AC1946C0834}" srcOrd="0" destOrd="0" presId="urn:microsoft.com/office/officeart/2005/8/layout/hProcess9"/>
    <dgm:cxn modelId="{FF9342F2-DFED-45EC-A3CD-EEA4685F200B}" type="presParOf" srcId="{ABDC4CDE-F1CB-48E5-A338-80C9AEB3910A}" destId="{284AA524-B1E7-4FBB-A1CD-4E08FACE72E5}" srcOrd="1" destOrd="0" presId="urn:microsoft.com/office/officeart/2005/8/layout/hProcess9"/>
    <dgm:cxn modelId="{F1C4102C-8C55-4CB2-AE89-A7913453C6EA}" type="presParOf" srcId="{284AA524-B1E7-4FBB-A1CD-4E08FACE72E5}" destId="{F33EEF24-D822-49C5-87B9-DB55B2A297CE}" srcOrd="0" destOrd="0" presId="urn:microsoft.com/office/officeart/2005/8/layout/hProcess9"/>
    <dgm:cxn modelId="{2CAF24CD-6ABB-46A8-8433-163DC1CF7668}" type="presParOf" srcId="{284AA524-B1E7-4FBB-A1CD-4E08FACE72E5}" destId="{898DA9C5-FD06-4160-BD68-F2031CA6A3D6}" srcOrd="1" destOrd="0" presId="urn:microsoft.com/office/officeart/2005/8/layout/hProcess9"/>
    <dgm:cxn modelId="{47EA02F6-6CCB-42F8-824F-F279F2B54416}" type="presParOf" srcId="{284AA524-B1E7-4FBB-A1CD-4E08FACE72E5}" destId="{37E4C2DF-A3C8-498D-81DA-EF6AA3180AB2}" srcOrd="2" destOrd="0" presId="urn:microsoft.com/office/officeart/2005/8/layout/hProcess9"/>
    <dgm:cxn modelId="{6C81C20E-178E-4D54-90BC-17531F31567A}" type="presParOf" srcId="{284AA524-B1E7-4FBB-A1CD-4E08FACE72E5}" destId="{AC1C3659-286D-48E6-9E23-A82C1CC9B70F}" srcOrd="3" destOrd="0" presId="urn:microsoft.com/office/officeart/2005/8/layout/hProcess9"/>
    <dgm:cxn modelId="{73378A14-831C-4E18-AD78-093CABC77820}" type="presParOf" srcId="{284AA524-B1E7-4FBB-A1CD-4E08FACE72E5}" destId="{BBD1A783-02B4-4072-9539-10CC868091F5}" srcOrd="4" destOrd="0" presId="urn:microsoft.com/office/officeart/2005/8/layout/hProcess9"/>
    <dgm:cxn modelId="{AA44EF65-5B7C-4936-9587-C10E746FEB81}" type="presParOf" srcId="{284AA524-B1E7-4FBB-A1CD-4E08FACE72E5}" destId="{1245F59E-3B03-421D-8AD4-1D2522A238A7}" srcOrd="5" destOrd="0" presId="urn:microsoft.com/office/officeart/2005/8/layout/hProcess9"/>
    <dgm:cxn modelId="{9D723335-876C-4AF7-BC08-E15E9FF9651E}" type="presParOf" srcId="{284AA524-B1E7-4FBB-A1CD-4E08FACE72E5}" destId="{70D8EF3C-54CB-4529-832B-BEC35D4B186A}" srcOrd="6" destOrd="0" presId="urn:microsoft.com/office/officeart/2005/8/layout/hProcess9"/>
    <dgm:cxn modelId="{28486591-EF34-41AE-9DD9-D99901DC205C}" type="presParOf" srcId="{284AA524-B1E7-4FBB-A1CD-4E08FACE72E5}" destId="{80662376-83BF-4D18-8D66-90C33E9D18D9}" srcOrd="7" destOrd="0" presId="urn:microsoft.com/office/officeart/2005/8/layout/hProcess9"/>
    <dgm:cxn modelId="{A5FAF57E-C343-47E8-8447-7DFBFB1EF8F1}" type="presParOf" srcId="{284AA524-B1E7-4FBB-A1CD-4E08FACE72E5}" destId="{98DF54F0-5688-4659-B5BC-06E5FBA58ED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DA46-DA9D-4F67-974E-BB9ADE6ED089}">
      <dsp:nvSpPr>
        <dsp:cNvPr id="0" name=""/>
        <dsp:cNvSpPr/>
      </dsp:nvSpPr>
      <dsp:spPr>
        <a:xfrm>
          <a:off x="738060" y="406304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1-ша у Європі за площею орних земель;</a:t>
          </a:r>
          <a:endParaRPr lang="en-US" sz="1400" b="1" kern="1200" dirty="0"/>
        </a:p>
      </dsp:txBody>
      <dsp:txXfrm>
        <a:off x="738060" y="406304"/>
        <a:ext cx="2805339" cy="876668"/>
      </dsp:txXfrm>
    </dsp:sp>
    <dsp:sp modelId="{C99F2739-BF2B-4505-828E-65091776F160}">
      <dsp:nvSpPr>
        <dsp:cNvPr id="0" name=""/>
        <dsp:cNvSpPr/>
      </dsp:nvSpPr>
      <dsp:spPr>
        <a:xfrm>
          <a:off x="621171" y="279675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4F778-2174-4EFF-82D1-8AADA004FBEB}">
      <dsp:nvSpPr>
        <dsp:cNvPr id="0" name=""/>
        <dsp:cNvSpPr/>
      </dsp:nvSpPr>
      <dsp:spPr>
        <a:xfrm>
          <a:off x="3898733" y="406304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3-тя у світі за площею чорного ґрунту (25% світового обсягу);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406304"/>
        <a:ext cx="2805339" cy="876668"/>
      </dsp:txXfrm>
    </dsp:sp>
    <dsp:sp modelId="{545ADC98-04A1-4DCF-B38E-69CF48A3E980}">
      <dsp:nvSpPr>
        <dsp:cNvPr id="0" name=""/>
        <dsp:cNvSpPr/>
      </dsp:nvSpPr>
      <dsp:spPr>
        <a:xfrm>
          <a:off x="3781844" y="279675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A06D6-D9C5-4875-AAE8-A77293117C05}">
      <dsp:nvSpPr>
        <dsp:cNvPr id="0" name=""/>
        <dsp:cNvSpPr/>
      </dsp:nvSpPr>
      <dsp:spPr>
        <a:xfrm>
          <a:off x="738060" y="1509933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1-ша у світі з експорту соняшнику та олії;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1509933"/>
        <a:ext cx="2805339" cy="876668"/>
      </dsp:txXfrm>
    </dsp:sp>
    <dsp:sp modelId="{D32BED26-9DD3-4AE2-AD81-B951FFF32A47}">
      <dsp:nvSpPr>
        <dsp:cNvPr id="0" name=""/>
        <dsp:cNvSpPr/>
      </dsp:nvSpPr>
      <dsp:spPr>
        <a:xfrm>
          <a:off x="621171" y="1383303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EE29C-009E-402F-86C3-A18A53D1F723}">
      <dsp:nvSpPr>
        <dsp:cNvPr id="0" name=""/>
        <dsp:cNvSpPr/>
      </dsp:nvSpPr>
      <dsp:spPr>
        <a:xfrm>
          <a:off x="3898733" y="1509933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2-га у світі з виробництва ячменю та 4-е місце з експорту ячменю;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1509933"/>
        <a:ext cx="2805339" cy="876668"/>
      </dsp:txXfrm>
    </dsp:sp>
    <dsp:sp modelId="{75962339-77BC-4725-8980-A2E933F0ACE9}">
      <dsp:nvSpPr>
        <dsp:cNvPr id="0" name=""/>
        <dsp:cNvSpPr/>
      </dsp:nvSpPr>
      <dsp:spPr>
        <a:xfrm>
          <a:off x="3781844" y="1383303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63752-2A3F-4CE8-9E7A-DB55F11129B8}">
      <dsp:nvSpPr>
        <dsp:cNvPr id="0" name=""/>
        <dsp:cNvSpPr/>
      </dsp:nvSpPr>
      <dsp:spPr>
        <a:xfrm>
          <a:off x="738060" y="2613561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3-й найбільший виробник і 4-й за величиною експортер кукурудзи у світі;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2613561"/>
        <a:ext cx="2805339" cy="876668"/>
      </dsp:txXfrm>
    </dsp:sp>
    <dsp:sp modelId="{7C07BD9B-015B-4F8D-B734-83217A2BE021}">
      <dsp:nvSpPr>
        <dsp:cNvPr id="0" name=""/>
        <dsp:cNvSpPr/>
      </dsp:nvSpPr>
      <dsp:spPr>
        <a:xfrm>
          <a:off x="621171" y="2486931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47E60-B2F2-4DC1-B07F-5D4D597498DD}">
      <dsp:nvSpPr>
        <dsp:cNvPr id="0" name=""/>
        <dsp:cNvSpPr/>
      </dsp:nvSpPr>
      <dsp:spPr>
        <a:xfrm>
          <a:off x="3898733" y="2613561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4-й за величиною виробник картоплі у світі;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2613561"/>
        <a:ext cx="2805339" cy="876668"/>
      </dsp:txXfrm>
    </dsp:sp>
    <dsp:sp modelId="{07B332C7-217D-47DA-AC03-8658C3F3DFBA}">
      <dsp:nvSpPr>
        <dsp:cNvPr id="0" name=""/>
        <dsp:cNvSpPr/>
      </dsp:nvSpPr>
      <dsp:spPr>
        <a:xfrm>
          <a:off x="3781844" y="2486931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B125-CB9E-4E16-8D4A-80166B04DB91}">
      <dsp:nvSpPr>
        <dsp:cNvPr id="0" name=""/>
        <dsp:cNvSpPr/>
      </dsp:nvSpPr>
      <dsp:spPr>
        <a:xfrm>
          <a:off x="738060" y="3717190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5-й за величиною виробник жита у світі;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3717190"/>
        <a:ext cx="2805339" cy="876668"/>
      </dsp:txXfrm>
    </dsp:sp>
    <dsp:sp modelId="{536BFF26-B029-44F7-863E-5690E4F03152}">
      <dsp:nvSpPr>
        <dsp:cNvPr id="0" name=""/>
        <dsp:cNvSpPr/>
      </dsp:nvSpPr>
      <dsp:spPr>
        <a:xfrm>
          <a:off x="621171" y="3590560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9DC77-82DA-405A-A74A-1B03F4944853}">
      <dsp:nvSpPr>
        <dsp:cNvPr id="0" name=""/>
        <dsp:cNvSpPr/>
      </dsp:nvSpPr>
      <dsp:spPr>
        <a:xfrm>
          <a:off x="3898733" y="3717190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5-й у світі з виробництва бджіл (75 000 тонн);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3717190"/>
        <a:ext cx="2805339" cy="876668"/>
      </dsp:txXfrm>
    </dsp:sp>
    <dsp:sp modelId="{093EA287-1B8C-4DE6-B647-8A92828107C7}">
      <dsp:nvSpPr>
        <dsp:cNvPr id="0" name=""/>
        <dsp:cNvSpPr/>
      </dsp:nvSpPr>
      <dsp:spPr>
        <a:xfrm>
          <a:off x="3781844" y="3590560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FB508-2F57-4C1B-A1D5-676927A7FB05}">
      <dsp:nvSpPr>
        <dsp:cNvPr id="0" name=""/>
        <dsp:cNvSpPr/>
      </dsp:nvSpPr>
      <dsp:spPr>
        <a:xfrm>
          <a:off x="738060" y="4820818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8-ма у світі з експорту пшениці;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4820818"/>
        <a:ext cx="2805339" cy="876668"/>
      </dsp:txXfrm>
    </dsp:sp>
    <dsp:sp modelId="{5D9B0CD9-DF7C-49C1-A0C4-5485FA0F3ABB}">
      <dsp:nvSpPr>
        <dsp:cNvPr id="0" name=""/>
        <dsp:cNvSpPr/>
      </dsp:nvSpPr>
      <dsp:spPr>
        <a:xfrm>
          <a:off x="621171" y="4694188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263D0-5419-486C-B9FD-B39EE35D536D}">
      <dsp:nvSpPr>
        <dsp:cNvPr id="0" name=""/>
        <dsp:cNvSpPr/>
      </dsp:nvSpPr>
      <dsp:spPr>
        <a:xfrm>
          <a:off x="3898733" y="4820818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1D1D1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9-та у світі з виробництва курячих яєць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4820818"/>
        <a:ext cx="2805339" cy="876668"/>
      </dsp:txXfrm>
    </dsp:sp>
    <dsp:sp modelId="{000B743D-84E2-4B21-A769-9EBB6CADB1C3}">
      <dsp:nvSpPr>
        <dsp:cNvPr id="0" name=""/>
        <dsp:cNvSpPr/>
      </dsp:nvSpPr>
      <dsp:spPr>
        <a:xfrm>
          <a:off x="3781844" y="4694188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72A0-A5CA-47B5-AB30-2AC1946C0834}">
      <dsp:nvSpPr>
        <dsp:cNvPr id="0" name=""/>
        <dsp:cNvSpPr/>
      </dsp:nvSpPr>
      <dsp:spPr>
        <a:xfrm>
          <a:off x="889255" y="0"/>
          <a:ext cx="10078225" cy="54186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EEF24-D822-49C5-87B9-DB55B2A297CE}">
      <dsp:nvSpPr>
        <dsp:cNvPr id="0" name=""/>
        <dsp:cNvSpPr/>
      </dsp:nvSpPr>
      <dsp:spPr>
        <a:xfrm>
          <a:off x="3473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Призупинено роботу АС ДЗК</a:t>
          </a:r>
          <a:endParaRPr lang="en-US" sz="1500" kern="1200" dirty="0"/>
        </a:p>
      </dsp:txBody>
      <dsp:txXfrm>
        <a:off x="105554" y="1727681"/>
        <a:ext cx="1886977" cy="1963304"/>
      </dsp:txXfrm>
    </dsp:sp>
    <dsp:sp modelId="{37E4C2DF-A3C8-498D-81DA-EF6AA3180AB2}">
      <dsp:nvSpPr>
        <dsp:cNvPr id="0" name=""/>
        <dsp:cNvSpPr/>
      </dsp:nvSpPr>
      <dsp:spPr>
        <a:xfrm>
          <a:off x="2443136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Затверджено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Порядок  визначення шкоди та збитків</a:t>
          </a:r>
          <a:endParaRPr lang="en-US" sz="1500" kern="1200" dirty="0"/>
        </a:p>
      </dsp:txBody>
      <dsp:txXfrm>
        <a:off x="2545217" y="1727681"/>
        <a:ext cx="1886977" cy="1963304"/>
      </dsp:txXfrm>
    </dsp:sp>
    <dsp:sp modelId="{BBD1A783-02B4-4072-9539-10CC868091F5}">
      <dsp:nvSpPr>
        <dsp:cNvPr id="0" name=""/>
        <dsp:cNvSpPr/>
      </dsp:nvSpPr>
      <dsp:spPr>
        <a:xfrm>
          <a:off x="4882798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Спрощено процедуру набуття прав на землі сільськогосподарського призначення </a:t>
          </a:r>
          <a:endParaRPr lang="en-US" sz="1500" kern="1200" dirty="0"/>
        </a:p>
      </dsp:txBody>
      <dsp:txXfrm>
        <a:off x="4984879" y="1727681"/>
        <a:ext cx="1886977" cy="1963304"/>
      </dsp:txXfrm>
    </dsp:sp>
    <dsp:sp modelId="{70D8EF3C-54CB-4529-832B-BEC35D4B186A}">
      <dsp:nvSpPr>
        <dsp:cNvPr id="0" name=""/>
        <dsp:cNvSpPr/>
      </dsp:nvSpPr>
      <dsp:spPr>
        <a:xfrm>
          <a:off x="7322460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Обмежено доступ до відомостей ДЗК</a:t>
          </a:r>
          <a:endParaRPr lang="en-US" sz="1500" kern="1200" dirty="0"/>
        </a:p>
      </dsp:txBody>
      <dsp:txXfrm>
        <a:off x="7424541" y="1727681"/>
        <a:ext cx="1886977" cy="1963304"/>
      </dsp:txXfrm>
    </dsp:sp>
    <dsp:sp modelId="{98DF54F0-5688-4659-B5BC-06E5FBA58ED6}">
      <dsp:nvSpPr>
        <dsp:cNvPr id="0" name=""/>
        <dsp:cNvSpPr/>
      </dsp:nvSpPr>
      <dsp:spPr>
        <a:xfrm>
          <a:off x="9762123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Відновлено роботу АС ДЗК</a:t>
          </a:r>
          <a:endParaRPr lang="en-US" sz="1500" kern="1200" dirty="0"/>
        </a:p>
      </dsp:txBody>
      <dsp:txXfrm>
        <a:off x="9864204" y="1727681"/>
        <a:ext cx="1886977" cy="1963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72A0-A5CA-47B5-AB30-2AC1946C0834}">
      <dsp:nvSpPr>
        <dsp:cNvPr id="0" name=""/>
        <dsp:cNvSpPr/>
      </dsp:nvSpPr>
      <dsp:spPr>
        <a:xfrm>
          <a:off x="889255" y="0"/>
          <a:ext cx="10078225" cy="54186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EEF24-D822-49C5-87B9-DB55B2A297CE}">
      <dsp:nvSpPr>
        <dsp:cNvPr id="0" name=""/>
        <dsp:cNvSpPr/>
      </dsp:nvSpPr>
      <dsp:spPr>
        <a:xfrm>
          <a:off x="6156" y="1625600"/>
          <a:ext cx="2507117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Встановлено спец правила  для розміщення виробничих </a:t>
          </a:r>
          <a:r>
            <a:rPr lang="uk-UA" sz="1400" kern="1200" dirty="0" err="1" smtClean="0">
              <a:latin typeface="+mn-lt"/>
            </a:rPr>
            <a:t>потужностей</a:t>
          </a:r>
          <a:r>
            <a:rPr lang="uk-UA" sz="1400" kern="1200" dirty="0" smtClean="0">
              <a:latin typeface="+mn-lt"/>
            </a:rPr>
            <a:t> підприємств, що переміщуються (евакуюються) із зони бойових дій</a:t>
          </a:r>
          <a:endParaRPr lang="en-US" sz="1400" kern="1200" dirty="0">
            <a:latin typeface="+mn-lt"/>
          </a:endParaRPr>
        </a:p>
      </dsp:txBody>
      <dsp:txXfrm>
        <a:off x="111963" y="1731407"/>
        <a:ext cx="2295503" cy="1955852"/>
      </dsp:txXfrm>
    </dsp:sp>
    <dsp:sp modelId="{37E4C2DF-A3C8-498D-81DA-EF6AA3180AB2}">
      <dsp:nvSpPr>
        <dsp:cNvPr id="0" name=""/>
        <dsp:cNvSpPr/>
      </dsp:nvSpPr>
      <dsp:spPr>
        <a:xfrm>
          <a:off x="2823008" y="1625600"/>
          <a:ext cx="1858404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Відновлено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Процедуру проведення земельних торгів</a:t>
          </a:r>
          <a:endParaRPr lang="en-US" sz="1400" kern="1200" dirty="0">
            <a:latin typeface="+mn-lt"/>
          </a:endParaRPr>
        </a:p>
      </dsp:txBody>
      <dsp:txXfrm>
        <a:off x="2913728" y="1716320"/>
        <a:ext cx="1676964" cy="1986026"/>
      </dsp:txXfrm>
    </dsp:sp>
    <dsp:sp modelId="{BBD1A783-02B4-4072-9539-10CC868091F5}">
      <dsp:nvSpPr>
        <dsp:cNvPr id="0" name=""/>
        <dsp:cNvSpPr/>
      </dsp:nvSpPr>
      <dsp:spPr>
        <a:xfrm>
          <a:off x="4991146" y="1625600"/>
          <a:ext cx="1858404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effectLst/>
            <a:latin typeface="+mn-lt"/>
            <a:ea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effectLst/>
            <a:latin typeface="+mn-lt"/>
            <a:ea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/>
              <a:latin typeface="+mn-lt"/>
              <a:ea typeface="Calibri" panose="020F0502020204030204" pitchFamily="34" charset="0"/>
            </a:rPr>
            <a:t>Створено Міжвідомчу робочу групу з питань гуманітарного розмінування </a:t>
          </a:r>
          <a:endParaRPr lang="en-US" sz="1400" kern="1200" dirty="0">
            <a:latin typeface="+mn-lt"/>
          </a:endParaRPr>
        </a:p>
      </dsp:txBody>
      <dsp:txXfrm>
        <a:off x="5081866" y="1716320"/>
        <a:ext cx="1676964" cy="1986026"/>
      </dsp:txXfrm>
    </dsp:sp>
    <dsp:sp modelId="{70D8EF3C-54CB-4529-832B-BEC35D4B186A}">
      <dsp:nvSpPr>
        <dsp:cNvPr id="0" name=""/>
        <dsp:cNvSpPr/>
      </dsp:nvSpPr>
      <dsp:spPr>
        <a:xfrm>
          <a:off x="7159285" y="1625600"/>
          <a:ext cx="1858404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Визначено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Податкові пільги для порушених земель </a:t>
          </a:r>
          <a:endParaRPr lang="en-US" sz="1400" kern="1200" dirty="0">
            <a:latin typeface="+mn-lt"/>
          </a:endParaRPr>
        </a:p>
      </dsp:txBody>
      <dsp:txXfrm>
        <a:off x="7250005" y="1716320"/>
        <a:ext cx="1676964" cy="1986026"/>
      </dsp:txXfrm>
    </dsp:sp>
    <dsp:sp modelId="{98DF54F0-5688-4659-B5BC-06E5FBA58ED6}">
      <dsp:nvSpPr>
        <dsp:cNvPr id="0" name=""/>
        <dsp:cNvSpPr/>
      </dsp:nvSpPr>
      <dsp:spPr>
        <a:xfrm>
          <a:off x="9327423" y="1625600"/>
          <a:ext cx="2523155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Спрощено  процедуру відведення земельних ділянок для потреб облаштування та утримання інженерно-технічних і фортифікаційних споруд, </a:t>
          </a:r>
          <a:endParaRPr lang="en-US" sz="1400" kern="1200" dirty="0">
            <a:latin typeface="+mn-lt"/>
          </a:endParaRPr>
        </a:p>
      </dsp:txBody>
      <dsp:txXfrm>
        <a:off x="9433230" y="1731407"/>
        <a:ext cx="2311541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19375"/>
            <a:ext cx="12192000" cy="74295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4038600" y="6369769"/>
            <a:ext cx="4114800" cy="33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16546A"/>
                </a:solidFill>
                <a:latin typeface="+mj-lt"/>
                <a:cs typeface="Times New Roman" pitchFamily="18" charset="0"/>
              </a:rPr>
              <a:t>LAND.GOV.UA</a:t>
            </a:r>
            <a:endParaRPr lang="ru-RU" sz="1400" dirty="0">
              <a:solidFill>
                <a:srgbClr val="16546A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F3493282-7C15-F57D-7A8C-406FBA3F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78" y="417973"/>
            <a:ext cx="3213641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7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90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32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6473"/>
            <a:ext cx="12192000" cy="720000"/>
          </a:xfrm>
          <a:prstGeom prst="rect">
            <a:avLst/>
          </a:prstGeom>
          <a:solidFill>
            <a:srgbClr val="DCF0F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30056" cy="71210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uk-UA" sz="2800" b="1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algn="ctr"/>
            <a:endParaRPr lang="uk-UA" dirty="0"/>
          </a:p>
        </p:txBody>
      </p:sp>
      <p:sp>
        <p:nvSpPr>
          <p:cNvPr id="7" name="Chevron 6"/>
          <p:cNvSpPr/>
          <p:nvPr userDrawn="1"/>
        </p:nvSpPr>
        <p:spPr>
          <a:xfrm>
            <a:off x="34661" y="173777"/>
            <a:ext cx="167746" cy="585389"/>
          </a:xfrm>
          <a:prstGeom prst="chevron">
            <a:avLst>
              <a:gd name="adj" fmla="val 60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153195" y="173777"/>
            <a:ext cx="167746" cy="585389"/>
          </a:xfrm>
          <a:prstGeom prst="chevron">
            <a:avLst>
              <a:gd name="adj" fmla="val 60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271729" y="173777"/>
            <a:ext cx="167746" cy="585389"/>
          </a:xfrm>
          <a:prstGeom prst="chevron">
            <a:avLst>
              <a:gd name="adj" fmla="val 60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269942" y="173776"/>
            <a:ext cx="61385" cy="58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F3493282-7C15-F57D-7A8C-406FBA3F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92" y="173776"/>
            <a:ext cx="202434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042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74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98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9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80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3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8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4A45-9631-4D6A-B239-3B6EA5A3D936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8CAF-9715-4890-A282-230D9740C5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14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19374"/>
            <a:ext cx="12192000" cy="1123684"/>
          </a:xfrm>
        </p:spPr>
        <p:txBody>
          <a:bodyPr>
            <a:normAutofit/>
          </a:bodyPr>
          <a:lstStyle/>
          <a:p>
            <a:r>
              <a:rPr lang="en-US" dirty="0"/>
              <a:t>IMPACT OF LAND USE FROM THE WAR IN UKRAINE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759864"/>
            <a:ext cx="12192000" cy="480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654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/>
              <a:t>Ольга САВЧЕНКО</a:t>
            </a:r>
            <a:endParaRPr lang="uk-UA" sz="2400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FEB3E0F9-C0BD-EA94-9281-8974CEB02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1" b="96089" l="8075" r="93168">
                        <a14:foregroundMark x1="24845" y1="12291" x2="32298" y2="6704"/>
                        <a14:foregroundMark x1="73913" y1="9497" x2="68944" y2="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58" y="1767523"/>
            <a:ext cx="717641" cy="79787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95626" y="2176982"/>
            <a:ext cx="1431903" cy="48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654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LANDNET</a:t>
            </a:r>
            <a:endParaRPr lang="uk-UA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1810905"/>
            <a:ext cx="754693" cy="754693"/>
          </a:xfrm>
          <a:prstGeom prst="rect">
            <a:avLst/>
          </a:prstGeom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67B687D8-244B-165B-B7F3-EF537C398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10" y="1864681"/>
            <a:ext cx="2294380" cy="5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dirty="0" err="1"/>
              <a:t>Україна</a:t>
            </a:r>
            <a:r>
              <a:rPr lang="ru-RU" sz="2600" dirty="0"/>
              <a:t> – </a:t>
            </a:r>
            <a:r>
              <a:rPr lang="ru-RU" sz="2600" dirty="0" err="1"/>
              <a:t>потужний</a:t>
            </a:r>
            <a:r>
              <a:rPr lang="ru-RU" sz="2600" dirty="0"/>
              <a:t> </a:t>
            </a:r>
            <a:r>
              <a:rPr lang="ru-RU" sz="2600" dirty="0" err="1"/>
              <a:t>виробник</a:t>
            </a:r>
            <a:r>
              <a:rPr lang="ru-RU" sz="2600" dirty="0"/>
              <a:t> та </a:t>
            </a:r>
            <a:r>
              <a:rPr lang="ru-RU" sz="2600" dirty="0" err="1"/>
              <a:t>експортер</a:t>
            </a:r>
            <a:endParaRPr lang="ru-RU" sz="2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73CDA7-FE4E-D612-BE00-4949A254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77" y="1141963"/>
            <a:ext cx="5203411" cy="5466226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98009"/>
              </p:ext>
            </p:extLst>
          </p:nvPr>
        </p:nvGraphicFramePr>
        <p:xfrm>
          <a:off x="-358835" y="826473"/>
          <a:ext cx="7325244" cy="597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" y="1506734"/>
            <a:ext cx="468000" cy="46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80" y="4774171"/>
            <a:ext cx="468000" cy="4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" y="3734385"/>
            <a:ext cx="468000" cy="46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12" y="5959028"/>
            <a:ext cx="468000" cy="46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35" y="3720967"/>
            <a:ext cx="468000" cy="46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71" y="2616664"/>
            <a:ext cx="468000" cy="46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12" y="1543330"/>
            <a:ext cx="468000" cy="46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" y="2609275"/>
            <a:ext cx="468000" cy="4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2" y="4813776"/>
            <a:ext cx="468000" cy="4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" y="5911203"/>
            <a:ext cx="468000" cy="46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5561" y="10823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96993" y="21701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84530" y="33036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96993" y="44053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15561" y="54964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3567154" y="10823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567154" y="21726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567154" y="33020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579616" y="43722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567154" y="55003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6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69782" cy="712104"/>
          </a:xfrm>
        </p:spPr>
        <p:txBody>
          <a:bodyPr>
            <a:normAutofit/>
          </a:bodyPr>
          <a:lstStyle/>
          <a:p>
            <a:pPr algn="l"/>
            <a:r>
              <a:rPr lang="uk-UA" sz="2600" dirty="0"/>
              <a:t>Сільськогосподарські землі України 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37" y="631650"/>
            <a:ext cx="8878058" cy="606579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 bwMode="auto">
          <a:xfrm>
            <a:off x="7149469" y="1485240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Сумська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 bwMode="auto">
          <a:xfrm>
            <a:off x="6029074" y="1125899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Чернігівська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 bwMode="auto">
          <a:xfrm>
            <a:off x="6906969" y="2367745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Полтавська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 bwMode="auto">
          <a:xfrm>
            <a:off x="8392639" y="2345450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Харківська</a:t>
            </a:r>
            <a:endParaRPr lang="uk-UA"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9532866" y="2633189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ru-RU" dirty="0"/>
              <a:t>Луганська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 bwMode="auto">
          <a:xfrm>
            <a:off x="9004300" y="3442951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ru-RU" dirty="0"/>
              <a:t>Донецька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 bwMode="auto">
          <a:xfrm>
            <a:off x="7528739" y="3497781"/>
            <a:ext cx="1638270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kern="1100" spc="-100" dirty="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rPr>
              <a:t>Дніпропетровська</a:t>
            </a:r>
            <a:endParaRPr lang="ru-RU" sz="1400" kern="1100" spc="-100" dirty="0">
              <a:ln w="317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8128635" y="4204406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Запорізька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7053034" y="4760852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Херсонська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 bwMode="auto">
          <a:xfrm>
            <a:off x="5296239" y="4363036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Одеська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 bwMode="auto">
          <a:xfrm>
            <a:off x="5998355" y="4298056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Миколаївська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 bwMode="auto">
          <a:xfrm>
            <a:off x="6147156" y="3509374"/>
            <a:ext cx="155000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5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sz="1200" dirty="0"/>
              <a:t> Кіровоградська</a:t>
            </a:r>
            <a:endParaRPr lang="ru-RU" sz="1200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6107410" y="2735704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Черкаська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 bwMode="auto">
          <a:xfrm>
            <a:off x="4519836" y="2974767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Вінницька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 bwMode="auto">
          <a:xfrm>
            <a:off x="4304627" y="1700250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Житомирська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 bwMode="auto">
          <a:xfrm>
            <a:off x="5441076" y="2040397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Київська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 bwMode="auto">
          <a:xfrm>
            <a:off x="3622738" y="1241103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uk-UA" dirty="0"/>
              <a:t>Рівненська</a:t>
            </a:r>
            <a:endParaRPr lang="uk-UA" dirty="0"/>
          </a:p>
        </p:txBody>
      </p:sp>
      <p:sp>
        <p:nvSpPr>
          <p:cNvPr id="88" name="TextBox 87"/>
          <p:cNvSpPr txBox="1"/>
          <p:nvPr/>
        </p:nvSpPr>
        <p:spPr bwMode="auto">
          <a:xfrm>
            <a:off x="2777566" y="1351558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Волинська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 bwMode="auto">
          <a:xfrm>
            <a:off x="2332099" y="2249068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ru-RU" dirty="0"/>
              <a:t>Львівська</a:t>
            </a:r>
          </a:p>
        </p:txBody>
      </p:sp>
      <p:sp>
        <p:nvSpPr>
          <p:cNvPr id="90" name="TextBox 89"/>
          <p:cNvSpPr txBox="1"/>
          <p:nvPr/>
        </p:nvSpPr>
        <p:spPr bwMode="auto">
          <a:xfrm>
            <a:off x="2828049" y="2797049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Тернопільська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 bwMode="auto">
          <a:xfrm>
            <a:off x="3501131" y="2435897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ru-RU" dirty="0"/>
              <a:t>Хмельницька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 bwMode="auto">
          <a:xfrm>
            <a:off x="1528996" y="3354794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Закарпатська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 bwMode="auto">
          <a:xfrm>
            <a:off x="2132494" y="3126653"/>
            <a:ext cx="1486785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Ів.-Франківська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 bwMode="auto">
          <a:xfrm>
            <a:off x="3251568" y="3588332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Чернівецька</a:t>
            </a:r>
            <a:endParaRPr lang="ru-RU" dirty="0"/>
          </a:p>
        </p:txBody>
      </p:sp>
      <p:sp>
        <p:nvSpPr>
          <p:cNvPr id="95" name="Прямокутник 28"/>
          <p:cNvSpPr/>
          <p:nvPr/>
        </p:nvSpPr>
        <p:spPr>
          <a:xfrm>
            <a:off x="1264476" y="5219360"/>
            <a:ext cx="895243" cy="253689"/>
          </a:xfrm>
          <a:prstGeom prst="rect">
            <a:avLst/>
          </a:prstGeom>
          <a:solidFill>
            <a:srgbClr val="EF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кутник 29"/>
          <p:cNvSpPr/>
          <p:nvPr/>
        </p:nvSpPr>
        <p:spPr>
          <a:xfrm>
            <a:off x="2159719" y="5219360"/>
            <a:ext cx="895243" cy="253689"/>
          </a:xfrm>
          <a:prstGeom prst="rect">
            <a:avLst/>
          </a:prstGeom>
          <a:solidFill>
            <a:srgbClr val="BDD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Прямокутник 30"/>
          <p:cNvSpPr/>
          <p:nvPr/>
        </p:nvSpPr>
        <p:spPr>
          <a:xfrm>
            <a:off x="3054962" y="5219360"/>
            <a:ext cx="895243" cy="253689"/>
          </a:xfrm>
          <a:prstGeom prst="rect">
            <a:avLst/>
          </a:prstGeom>
          <a:solidFill>
            <a:srgbClr val="6BA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Rectangle 10"/>
          <p:cNvSpPr/>
          <p:nvPr/>
        </p:nvSpPr>
        <p:spPr>
          <a:xfrm>
            <a:off x="1191419" y="5553312"/>
            <a:ext cx="104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ectangle 10"/>
          <p:cNvSpPr/>
          <p:nvPr/>
        </p:nvSpPr>
        <p:spPr>
          <a:xfrm>
            <a:off x="2051177" y="5557956"/>
            <a:ext cx="1112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Rectangle 10"/>
          <p:cNvSpPr/>
          <p:nvPr/>
        </p:nvSpPr>
        <p:spPr>
          <a:xfrm>
            <a:off x="2979002" y="5522476"/>
            <a:ext cx="104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784231" y="152165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1079,8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3752587" y="143272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958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4425846" y="195279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1582,2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2031370" y="2475467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1290,1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3137076" y="2962719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1073,3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3680238" y="263216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1603,6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2159719" y="351506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469,2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3167981" y="3724271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481,7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4438779" y="3279314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2063,6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5909086" y="296680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1487</a:t>
            </a: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5482407" y="2276652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1793,4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6165312" y="138844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2124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7149469" y="169013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1738,3</a:t>
            </a:r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7039552" y="261310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2223,3</a:t>
            </a:r>
            <a:endParaRPr 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8351601" y="2666657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2473,8</a:t>
            </a:r>
            <a:endParaRPr lang="ru-RU" dirty="0"/>
          </a:p>
        </p:txBody>
      </p:sp>
      <p:sp>
        <p:nvSpPr>
          <p:cNvPr id="116" name="TextBox 115"/>
          <p:cNvSpPr txBox="1"/>
          <p:nvPr/>
        </p:nvSpPr>
        <p:spPr>
          <a:xfrm>
            <a:off x="6240948" y="368155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2079,3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7095136" y="393762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2581,5</a:t>
            </a:r>
            <a:endParaRPr lang="ru-RU" dirty="0"/>
          </a:p>
        </p:txBody>
      </p:sp>
      <p:sp>
        <p:nvSpPr>
          <p:cNvPr id="118" name="TextBox 117"/>
          <p:cNvSpPr txBox="1"/>
          <p:nvPr/>
        </p:nvSpPr>
        <p:spPr>
          <a:xfrm>
            <a:off x="6086766" y="4455369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2054,1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5281983" y="4591392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2659,2</a:t>
            </a:r>
            <a:endParaRPr lang="ru-RU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906969" y="491189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2032,5</a:t>
            </a:r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8056645" y="444776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2297,9</a:t>
            </a:r>
            <a:endParaRPr lang="ru-RU" dirty="0"/>
          </a:p>
        </p:txBody>
      </p:sp>
      <p:sp>
        <p:nvSpPr>
          <p:cNvPr id="122" name="TextBox 121"/>
          <p:cNvSpPr txBox="1"/>
          <p:nvPr/>
        </p:nvSpPr>
        <p:spPr>
          <a:xfrm>
            <a:off x="9032427" y="3729207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2094,2</a:t>
            </a:r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9603363" y="2998821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1955,7</a:t>
            </a:r>
            <a:endParaRPr lang="ru-RU" dirty="0"/>
          </a:p>
        </p:txBody>
      </p:sp>
      <p:sp>
        <p:nvSpPr>
          <p:cNvPr id="124" name="TextBox 123"/>
          <p:cNvSpPr txBox="1"/>
          <p:nvPr/>
        </p:nvSpPr>
        <p:spPr>
          <a:xfrm>
            <a:off x="704110" y="4463157"/>
            <a:ext cx="3880559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Загальна площа сільськогосподарських земель, тис. га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7252606" y="5717008"/>
            <a:ext cx="971058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АР Крим</a:t>
            </a:r>
            <a:endParaRPr lang="uk-UA" dirty="0"/>
          </a:p>
        </p:txBody>
      </p:sp>
      <p:sp>
        <p:nvSpPr>
          <p:cNvPr id="126" name="TextBox 125"/>
          <p:cNvSpPr txBox="1"/>
          <p:nvPr/>
        </p:nvSpPr>
        <p:spPr>
          <a:xfrm>
            <a:off x="7402586" y="590929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1853,3</a:t>
            </a:r>
            <a:endParaRPr lang="ru-RU" dirty="0"/>
          </a:p>
        </p:txBody>
      </p:sp>
      <p:sp>
        <p:nvSpPr>
          <p:cNvPr id="127" name="TextBox 126"/>
          <p:cNvSpPr txBox="1"/>
          <p:nvPr/>
        </p:nvSpPr>
        <p:spPr>
          <a:xfrm>
            <a:off x="2682056" y="330335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645</a:t>
            </a:r>
            <a:endParaRPr lang="ru-RU" dirty="0"/>
          </a:p>
        </p:txBody>
      </p:sp>
      <p:sp>
        <p:nvSpPr>
          <p:cNvPr id="128" name="TextBox 127"/>
          <p:cNvSpPr txBox="1"/>
          <p:nvPr/>
        </p:nvSpPr>
        <p:spPr>
          <a:xfrm>
            <a:off x="7738135" y="914141"/>
            <a:ext cx="404229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uk-UA" dirty="0"/>
              <a:t>Загальна площа України – 60,3 млн га</a:t>
            </a:r>
            <a:r>
              <a:rPr lang="uk-UA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/>
              <a:t>них с/г </a:t>
            </a:r>
            <a:r>
              <a:rPr lang="uk-UA" dirty="0"/>
              <a:t>землі – 42,7 </a:t>
            </a:r>
            <a:r>
              <a:rPr lang="uk-UA" dirty="0"/>
              <a:t>млн га</a:t>
            </a:r>
          </a:p>
        </p:txBody>
      </p:sp>
    </p:spTree>
    <p:extLst>
      <p:ext uri="{BB962C8B-B14F-4D97-AF65-F5344CB8AC3E}">
        <p14:creationId xmlns:p14="http://schemas.microsoft.com/office/powerpoint/2010/main" val="20963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69782" cy="712104"/>
          </a:xfrm>
        </p:spPr>
        <p:txBody>
          <a:bodyPr>
            <a:normAutofit/>
          </a:bodyPr>
          <a:lstStyle/>
          <a:p>
            <a:pPr algn="l"/>
            <a:r>
              <a:rPr lang="ru-RU" sz="2600" dirty="0" err="1"/>
              <a:t>Сільське</a:t>
            </a:r>
            <a:r>
              <a:rPr lang="ru-RU" sz="2600" dirty="0"/>
              <a:t> </a:t>
            </a:r>
            <a:r>
              <a:rPr lang="ru-RU" sz="2600" dirty="0" err="1"/>
              <a:t>господарство</a:t>
            </a:r>
            <a:r>
              <a:rPr lang="ru-RU" sz="2600" dirty="0"/>
              <a:t> – основа </a:t>
            </a:r>
            <a:r>
              <a:rPr lang="ru-RU" sz="2600" dirty="0" err="1"/>
              <a:t>економіки</a:t>
            </a:r>
            <a:r>
              <a:rPr lang="ru-RU" sz="2600" dirty="0"/>
              <a:t> </a:t>
            </a:r>
            <a:r>
              <a:rPr lang="ru-RU" sz="2600" dirty="0" err="1"/>
              <a:t>України</a:t>
            </a:r>
            <a:r>
              <a:rPr lang="ru-RU" sz="2600" dirty="0"/>
              <a:t> </a:t>
            </a:r>
          </a:p>
        </p:txBody>
      </p:sp>
      <p:pic>
        <p:nvPicPr>
          <p:cNvPr id="69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8" y="3876180"/>
            <a:ext cx="5477883" cy="28532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0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8" y="881270"/>
            <a:ext cx="5477883" cy="28532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1" name="Рисунок 3"/>
          <p:cNvPicPr>
            <a:picLocks noChangeAspect="1"/>
          </p:cNvPicPr>
          <p:nvPr/>
        </p:nvPicPr>
        <p:blipFill rotWithShape="1">
          <a:blip r:embed="rId4"/>
          <a:srcRect l="2276" r="3984"/>
          <a:stretch/>
        </p:blipFill>
        <p:spPr>
          <a:xfrm>
            <a:off x="6388454" y="3876052"/>
            <a:ext cx="5490358" cy="28532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2" name="Рисунок 4"/>
          <p:cNvPicPr>
            <a:picLocks noChangeAspect="1"/>
          </p:cNvPicPr>
          <p:nvPr/>
        </p:nvPicPr>
        <p:blipFill rotWithShape="1">
          <a:blip r:embed="rId5"/>
          <a:srcRect l="10660"/>
          <a:stretch/>
        </p:blipFill>
        <p:spPr>
          <a:xfrm>
            <a:off x="6388454" y="881270"/>
            <a:ext cx="5490358" cy="28487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553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69782" cy="712104"/>
          </a:xfrm>
        </p:spPr>
        <p:txBody>
          <a:bodyPr>
            <a:normAutofit/>
          </a:bodyPr>
          <a:lstStyle/>
          <a:p>
            <a:pPr algn="l"/>
            <a:r>
              <a:rPr lang="uk-UA" sz="2600" dirty="0"/>
              <a:t>Наслідки повномасштабного вторгнення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C7D834D-FE87-1343-E27D-C3C0ECF8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2" y="952281"/>
            <a:ext cx="5334065" cy="30974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0" name="Рисунок 4">
            <a:extLst>
              <a:ext uri="{FF2B5EF4-FFF2-40B4-BE49-F238E27FC236}">
                <a16:creationId xmlns:a16="http://schemas.microsoft.com/office/drawing/2014/main" id="{9E2DA1AE-B6BB-FD1C-5DBF-6BB0272D0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09" y="952281"/>
            <a:ext cx="5639250" cy="30974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" name="Рисунок 6">
            <a:extLst>
              <a:ext uri="{FF2B5EF4-FFF2-40B4-BE49-F238E27FC236}">
                <a16:creationId xmlns:a16="http://schemas.microsoft.com/office/drawing/2014/main" id="{AE733721-2462-49C9-BE35-5CF1477BD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5" t="4284" r="1601" b="28052"/>
          <a:stretch/>
        </p:blipFill>
        <p:spPr>
          <a:xfrm>
            <a:off x="6395505" y="4182131"/>
            <a:ext cx="5591258" cy="25565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2" name="Рисунок 6">
            <a:extLst>
              <a:ext uri="{FF2B5EF4-FFF2-40B4-BE49-F238E27FC236}">
                <a16:creationId xmlns:a16="http://schemas.microsoft.com/office/drawing/2014/main" id="{AE733721-2462-49C9-BE35-5CF1477BD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673" r="50829" b="25595"/>
          <a:stretch/>
        </p:blipFill>
        <p:spPr>
          <a:xfrm>
            <a:off x="450571" y="4175505"/>
            <a:ext cx="5334065" cy="25632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70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3102472"/>
              </p:ext>
            </p:extLst>
          </p:nvPr>
        </p:nvGraphicFramePr>
        <p:xfrm>
          <a:off x="189490" y="943370"/>
          <a:ext cx="118567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dirty="0"/>
              <a:t> </a:t>
            </a:r>
            <a:r>
              <a:rPr lang="ru-RU" sz="2600" dirty="0" err="1"/>
              <a:t>Основні</a:t>
            </a:r>
            <a:r>
              <a:rPr lang="ru-RU" sz="2600" dirty="0"/>
              <a:t> кроки </a:t>
            </a:r>
            <a:r>
              <a:rPr lang="ru-RU" sz="2600" dirty="0" err="1"/>
              <a:t>держави</a:t>
            </a:r>
            <a:r>
              <a:rPr lang="ru-RU" sz="2600" dirty="0"/>
              <a:t> </a:t>
            </a:r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дії</a:t>
            </a:r>
            <a:r>
              <a:rPr lang="ru-RU" sz="2600" dirty="0"/>
              <a:t> </a:t>
            </a:r>
            <a:r>
              <a:rPr lang="ru-RU" sz="2600" dirty="0" err="1"/>
              <a:t>воєнного</a:t>
            </a:r>
            <a:r>
              <a:rPr lang="ru-RU" sz="2600" dirty="0"/>
              <a:t> стану </a:t>
            </a:r>
            <a:endParaRPr lang="ru-RU" sz="2200" b="0" dirty="0"/>
          </a:p>
        </p:txBody>
      </p:sp>
      <p:sp>
        <p:nvSpPr>
          <p:cNvPr id="56" name="TextBox 55"/>
          <p:cNvSpPr txBox="1"/>
          <p:nvPr/>
        </p:nvSpPr>
        <p:spPr>
          <a:xfrm>
            <a:off x="597427" y="2668740"/>
            <a:ext cx="1296000" cy="324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24.02.2022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56657" y="2677320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07.05.2022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79858" y="2650740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20.03.2022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471875" y="2685824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07.04.2022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441439" y="2685824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17.05.2022</a:t>
            </a:r>
            <a:endParaRPr lang="en-US" dirty="0"/>
          </a:p>
        </p:txBody>
      </p:sp>
      <p:sp>
        <p:nvSpPr>
          <p:cNvPr id="67" name="Прямокутник 31"/>
          <p:cNvSpPr/>
          <p:nvPr/>
        </p:nvSpPr>
        <p:spPr>
          <a:xfrm>
            <a:off x="249125" y="1503437"/>
            <a:ext cx="2262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Введено воєнний стан в України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69516504"/>
              </p:ext>
            </p:extLst>
          </p:nvPr>
        </p:nvGraphicFramePr>
        <p:xfrm>
          <a:off x="189490" y="943370"/>
          <a:ext cx="118567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dirty="0"/>
              <a:t> </a:t>
            </a:r>
            <a:r>
              <a:rPr lang="ru-RU" sz="2600" dirty="0" err="1"/>
              <a:t>Основні</a:t>
            </a:r>
            <a:r>
              <a:rPr lang="ru-RU" sz="2600" dirty="0"/>
              <a:t> кроки </a:t>
            </a:r>
            <a:r>
              <a:rPr lang="ru-RU" sz="2600" dirty="0" err="1"/>
              <a:t>держави</a:t>
            </a:r>
            <a:r>
              <a:rPr lang="ru-RU" sz="2600" dirty="0"/>
              <a:t> </a:t>
            </a:r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дії</a:t>
            </a:r>
            <a:r>
              <a:rPr lang="ru-RU" sz="2600" dirty="0"/>
              <a:t> </a:t>
            </a:r>
            <a:r>
              <a:rPr lang="ru-RU" sz="2600" dirty="0" err="1"/>
              <a:t>воєнного</a:t>
            </a:r>
            <a:r>
              <a:rPr lang="ru-RU" sz="2600" dirty="0"/>
              <a:t> стану </a:t>
            </a:r>
            <a:endParaRPr lang="ru-RU" sz="2200" b="0" dirty="0"/>
          </a:p>
        </p:txBody>
      </p:sp>
      <p:sp>
        <p:nvSpPr>
          <p:cNvPr id="56" name="TextBox 55"/>
          <p:cNvSpPr txBox="1"/>
          <p:nvPr/>
        </p:nvSpPr>
        <p:spPr>
          <a:xfrm>
            <a:off x="841359" y="2703507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09.06.2022</a:t>
            </a:r>
            <a:endParaRPr lang="uk-UA" dirty="0">
              <a:solidFill>
                <a:schemeClr val="tx2"/>
              </a:solidFill>
            </a:endParaRPr>
          </a:p>
        </p:txBody>
      </p:sp>
      <p:cxnSp>
        <p:nvCxnSpPr>
          <p:cNvPr id="57" name="Пряма зі стрілкою 15"/>
          <p:cNvCxnSpPr/>
          <p:nvPr/>
        </p:nvCxnSpPr>
        <p:spPr>
          <a:xfrm flipV="1">
            <a:off x="623455" y="3054927"/>
            <a:ext cx="0" cy="31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32253" y="2703808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23.03.2023</a:t>
            </a:r>
            <a:endParaRPr lang="uk-UA" dirty="0"/>
          </a:p>
        </p:txBody>
      </p:sp>
      <p:sp>
        <p:nvSpPr>
          <p:cNvPr id="61" name="TextBox 60"/>
          <p:cNvSpPr txBox="1"/>
          <p:nvPr/>
        </p:nvSpPr>
        <p:spPr>
          <a:xfrm>
            <a:off x="3343463" y="2709832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19.11.2022</a:t>
            </a:r>
            <a:endParaRPr lang="uk-UA" dirty="0"/>
          </a:p>
        </p:txBody>
      </p:sp>
      <p:sp>
        <p:nvSpPr>
          <p:cNvPr id="63" name="TextBox 62"/>
          <p:cNvSpPr txBox="1"/>
          <p:nvPr/>
        </p:nvSpPr>
        <p:spPr>
          <a:xfrm>
            <a:off x="5487858" y="2703507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24.02.2023</a:t>
            </a:r>
            <a:endParaRPr lang="uk-UA" dirty="0"/>
          </a:p>
        </p:txBody>
      </p:sp>
      <p:sp>
        <p:nvSpPr>
          <p:cNvPr id="65" name="TextBox 64"/>
          <p:cNvSpPr txBox="1"/>
          <p:nvPr/>
        </p:nvSpPr>
        <p:spPr>
          <a:xfrm>
            <a:off x="10232717" y="2703507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06.05.2023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3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600" dirty="0"/>
              <a:t> </a:t>
            </a:r>
            <a:r>
              <a:rPr lang="ru-RU" sz="2600" dirty="0" err="1"/>
              <a:t>Розмінування</a:t>
            </a:r>
            <a:r>
              <a:rPr lang="ru-RU" sz="2600" dirty="0"/>
              <a:t> - </a:t>
            </a:r>
            <a:r>
              <a:rPr lang="ru-RU" sz="2600" dirty="0" err="1"/>
              <a:t>пріоритетний</a:t>
            </a:r>
            <a:r>
              <a:rPr lang="ru-RU" sz="2600" dirty="0"/>
              <a:t> </a:t>
            </a:r>
            <a:r>
              <a:rPr lang="ru-RU" sz="2600" dirty="0" err="1"/>
              <a:t>напрям</a:t>
            </a:r>
            <a:r>
              <a:rPr lang="ru-RU" sz="2600" dirty="0"/>
              <a:t> </a:t>
            </a:r>
            <a:r>
              <a:rPr lang="ru-RU" sz="2600" dirty="0" err="1"/>
              <a:t>швидкого</a:t>
            </a:r>
            <a:r>
              <a:rPr lang="ru-RU" sz="2600" dirty="0"/>
              <a:t> </a:t>
            </a:r>
            <a:r>
              <a:rPr lang="ru-RU" sz="2600" dirty="0" err="1"/>
              <a:t>відновлення</a:t>
            </a:r>
            <a:r>
              <a:rPr lang="ru-RU" sz="2600" dirty="0"/>
              <a:t> </a:t>
            </a:r>
            <a:r>
              <a:rPr lang="ru-RU" sz="2600" dirty="0" err="1" smtClean="0"/>
              <a:t>України</a:t>
            </a:r>
            <a:endParaRPr lang="ru-RU" sz="2200" b="0" dirty="0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187FA721-BB54-0FBF-B25E-98A1AC6EB5A7}"/>
              </a:ext>
            </a:extLst>
          </p:cNvPr>
          <p:cNvSpPr/>
          <p:nvPr/>
        </p:nvSpPr>
        <p:spPr>
          <a:xfrm>
            <a:off x="1" y="1655706"/>
            <a:ext cx="11687174" cy="5202294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56" name="Picture 42">
            <a:extLst>
              <a:ext uri="{FF2B5EF4-FFF2-40B4-BE49-F238E27FC236}">
                <a16:creationId xmlns:a16="http://schemas.microsoft.com/office/drawing/2014/main" id="{BA8EE116-6B76-6F79-E6FC-8A9602B5E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3"/>
          <a:stretch/>
        </p:blipFill>
        <p:spPr>
          <a:xfrm>
            <a:off x="4300543" y="1475713"/>
            <a:ext cx="7386632" cy="5202293"/>
          </a:xfrm>
          <a:prstGeom prst="rect">
            <a:avLst/>
          </a:prstGeom>
        </p:spPr>
      </p:pic>
      <p:sp>
        <p:nvSpPr>
          <p:cNvPr id="57" name="Google Shape;202;p3">
            <a:extLst>
              <a:ext uri="{FF2B5EF4-FFF2-40B4-BE49-F238E27FC236}">
                <a16:creationId xmlns:a16="http://schemas.microsoft.com/office/drawing/2014/main" id="{2C723904-E255-BA31-35D5-0BB9F1AA2053}"/>
              </a:ext>
            </a:extLst>
          </p:cNvPr>
          <p:cNvSpPr txBox="1"/>
          <p:nvPr/>
        </p:nvSpPr>
        <p:spPr>
          <a:xfrm>
            <a:off x="9342787" y="4008127"/>
            <a:ext cx="984885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Dnipro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Google Shape;203;p3">
            <a:extLst>
              <a:ext uri="{FF2B5EF4-FFF2-40B4-BE49-F238E27FC236}">
                <a16:creationId xmlns:a16="http://schemas.microsoft.com/office/drawing/2014/main" id="{C817683B-A9D6-843C-63C9-B5A0EAF78B53}"/>
              </a:ext>
            </a:extLst>
          </p:cNvPr>
          <p:cNvSpPr txBox="1"/>
          <p:nvPr/>
        </p:nvSpPr>
        <p:spPr>
          <a:xfrm>
            <a:off x="10121146" y="3309974"/>
            <a:ext cx="1073150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Kharkiv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204;p3">
            <a:extLst>
              <a:ext uri="{FF2B5EF4-FFF2-40B4-BE49-F238E27FC236}">
                <a16:creationId xmlns:a16="http://schemas.microsoft.com/office/drawing/2014/main" id="{2FC876CA-E4E1-FE05-2E2C-0590969C368A}"/>
              </a:ext>
            </a:extLst>
          </p:cNvPr>
          <p:cNvSpPr txBox="1"/>
          <p:nvPr/>
        </p:nvSpPr>
        <p:spPr>
          <a:xfrm>
            <a:off x="7796900" y="3017866"/>
            <a:ext cx="842937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Kyiv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206;p3">
            <a:extLst>
              <a:ext uri="{FF2B5EF4-FFF2-40B4-BE49-F238E27FC236}">
                <a16:creationId xmlns:a16="http://schemas.microsoft.com/office/drawing/2014/main" id="{C9CDF35D-464F-F35B-73D1-BDC16F0AB7C9}"/>
              </a:ext>
            </a:extLst>
          </p:cNvPr>
          <p:cNvSpPr txBox="1"/>
          <p:nvPr/>
        </p:nvSpPr>
        <p:spPr>
          <a:xfrm>
            <a:off x="9275327" y="2371503"/>
            <a:ext cx="845819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Sumy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209;p3">
            <a:extLst>
              <a:ext uri="{FF2B5EF4-FFF2-40B4-BE49-F238E27FC236}">
                <a16:creationId xmlns:a16="http://schemas.microsoft.com/office/drawing/2014/main" id="{7141667E-42F6-C6A3-392B-799738DD1F2D}"/>
              </a:ext>
            </a:extLst>
          </p:cNvPr>
          <p:cNvSpPr txBox="1"/>
          <p:nvPr/>
        </p:nvSpPr>
        <p:spPr>
          <a:xfrm>
            <a:off x="7994359" y="3562174"/>
            <a:ext cx="1290955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Cherkasy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221;p3">
            <a:extLst>
              <a:ext uri="{FF2B5EF4-FFF2-40B4-BE49-F238E27FC236}">
                <a16:creationId xmlns:a16="http://schemas.microsoft.com/office/drawing/2014/main" id="{4E814603-9538-9E02-5272-689224CA7285}"/>
              </a:ext>
            </a:extLst>
          </p:cNvPr>
          <p:cNvSpPr txBox="1"/>
          <p:nvPr/>
        </p:nvSpPr>
        <p:spPr>
          <a:xfrm>
            <a:off x="9685978" y="4761291"/>
            <a:ext cx="1758314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Zaporizhzhya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209;p3">
            <a:extLst>
              <a:ext uri="{FF2B5EF4-FFF2-40B4-BE49-F238E27FC236}">
                <a16:creationId xmlns:a16="http://schemas.microsoft.com/office/drawing/2014/main" id="{27A4A1AC-E741-3CC0-D4EB-EFA6215B4EFE}"/>
              </a:ext>
            </a:extLst>
          </p:cNvPr>
          <p:cNvSpPr txBox="1"/>
          <p:nvPr/>
        </p:nvSpPr>
        <p:spPr>
          <a:xfrm>
            <a:off x="8141912" y="2157476"/>
            <a:ext cx="842937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Chernihiv</a:t>
            </a:r>
          </a:p>
        </p:txBody>
      </p:sp>
      <p:sp>
        <p:nvSpPr>
          <p:cNvPr id="64" name="Google Shape;207;p3">
            <a:extLst>
              <a:ext uri="{FF2B5EF4-FFF2-40B4-BE49-F238E27FC236}">
                <a16:creationId xmlns:a16="http://schemas.microsoft.com/office/drawing/2014/main" id="{F4F13816-8C3C-014C-F90A-E6543DC4A37B}"/>
              </a:ext>
            </a:extLst>
          </p:cNvPr>
          <p:cNvSpPr txBox="1"/>
          <p:nvPr/>
        </p:nvSpPr>
        <p:spPr>
          <a:xfrm>
            <a:off x="8908403" y="5216442"/>
            <a:ext cx="1225550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Kherson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207;p3">
            <a:extLst>
              <a:ext uri="{FF2B5EF4-FFF2-40B4-BE49-F238E27FC236}">
                <a16:creationId xmlns:a16="http://schemas.microsoft.com/office/drawing/2014/main" id="{953CCFD8-EE86-B89F-C161-5BAADBE3BBAD}"/>
              </a:ext>
            </a:extLst>
          </p:cNvPr>
          <p:cNvSpPr txBox="1"/>
          <p:nvPr/>
        </p:nvSpPr>
        <p:spPr>
          <a:xfrm>
            <a:off x="8178393" y="4674298"/>
            <a:ext cx="1225550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Mykolaiv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296D6F-C85A-5A2C-9A42-3D4844C81BC4}"/>
              </a:ext>
            </a:extLst>
          </p:cNvPr>
          <p:cNvSpPr txBox="1"/>
          <p:nvPr/>
        </p:nvSpPr>
        <p:spPr>
          <a:xfrm>
            <a:off x="432353" y="902646"/>
            <a:ext cx="5750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rebuchet MS"/>
                <a:cs typeface="Trebuchet MS"/>
                <a:sym typeface="Trebuchet MS"/>
              </a:rPr>
              <a:t>On April 2023</a:t>
            </a:r>
            <a:endParaRPr lang="en-US" sz="18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192;p3">
            <a:extLst>
              <a:ext uri="{FF2B5EF4-FFF2-40B4-BE49-F238E27FC236}">
                <a16:creationId xmlns:a16="http://schemas.microsoft.com/office/drawing/2014/main" id="{E97800E8-EF76-C4D7-35B1-6D3EE841D3A3}"/>
              </a:ext>
            </a:extLst>
          </p:cNvPr>
          <p:cNvSpPr txBox="1"/>
          <p:nvPr/>
        </p:nvSpPr>
        <p:spPr>
          <a:xfrm>
            <a:off x="315997" y="1303257"/>
            <a:ext cx="6661633" cy="395760"/>
          </a:xfrm>
          <a:prstGeom prst="roundRect">
            <a:avLst/>
          </a:prstGeom>
          <a:solidFill>
            <a:srgbClr val="E0FC04"/>
          </a:solidFill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2700" marR="5080" lvl="0" indent="0" algn="ctr" rtl="0">
              <a:lnSpc>
                <a:spcPct val="10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Trebuchet MS"/>
                <a:cs typeface="Trebuchet MS"/>
                <a:sym typeface="Trebuchet MS"/>
              </a:rPr>
              <a:t>was approved the Action </a:t>
            </a:r>
            <a:r>
              <a:rPr lang="en-US" b="1" dirty="0" smtClean="0">
                <a:ea typeface="Trebuchet MS"/>
                <a:cs typeface="Trebuchet MS"/>
                <a:sym typeface="Trebuchet MS"/>
              </a:rPr>
              <a:t>Plan  </a:t>
            </a:r>
            <a:r>
              <a:rPr lang="en-US" b="1" dirty="0">
                <a:ea typeface="Trebuchet MS"/>
                <a:cs typeface="Trebuchet MS"/>
                <a:sym typeface="Trebuchet MS"/>
              </a:rPr>
              <a:t>for humanitarian demining of</a:t>
            </a:r>
            <a:endParaRPr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194;p3">
            <a:extLst>
              <a:ext uri="{FF2B5EF4-FFF2-40B4-BE49-F238E27FC236}">
                <a16:creationId xmlns:a16="http://schemas.microsoft.com/office/drawing/2014/main" id="{8E49AF4C-E26C-8BC4-3D30-C5D94F358E1E}"/>
              </a:ext>
            </a:extLst>
          </p:cNvPr>
          <p:cNvSpPr txBox="1"/>
          <p:nvPr/>
        </p:nvSpPr>
        <p:spPr>
          <a:xfrm>
            <a:off x="199643" y="1546156"/>
            <a:ext cx="6894343" cy="163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6875" rIns="0" bIns="0" anchor="t" anchorCtr="0">
            <a:noAutofit/>
          </a:bodyPr>
          <a:lstStyle/>
          <a:p>
            <a:pPr marL="12700" marR="0" lv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+mj-ea"/>
                <a:cs typeface="+mj-cs"/>
                <a:sym typeface="Trebuchet MS"/>
              </a:rPr>
              <a:t>470 000 hectares</a:t>
            </a:r>
          </a:p>
          <a:p>
            <a:pPr marL="12700" marR="0" lv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4,7к square kilometers</a:t>
            </a:r>
            <a:r>
              <a:rPr lang="en-GB" sz="1600" b="1" dirty="0">
                <a:ea typeface="Trebuchet MS"/>
                <a:cs typeface="Trebuchet MS"/>
                <a:sym typeface="Trebuchet MS"/>
              </a:rPr>
              <a:t> of agricultural land in affected regions.</a:t>
            </a:r>
          </a:p>
        </p:txBody>
      </p:sp>
      <p:sp>
        <p:nvSpPr>
          <p:cNvPr id="69" name="Google Shape;242;p4">
            <a:extLst>
              <a:ext uri="{FF2B5EF4-FFF2-40B4-BE49-F238E27FC236}">
                <a16:creationId xmlns:a16="http://schemas.microsoft.com/office/drawing/2014/main" id="{4BE93E97-7CE3-23CD-6F28-74D616E08AC3}"/>
              </a:ext>
            </a:extLst>
          </p:cNvPr>
          <p:cNvSpPr txBox="1"/>
          <p:nvPr/>
        </p:nvSpPr>
        <p:spPr>
          <a:xfrm>
            <a:off x="213922" y="3394265"/>
            <a:ext cx="1290900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a typeface="Trebuchet MS"/>
                <a:cs typeface="Trebuchet MS"/>
                <a:sym typeface="Trebuchet MS"/>
              </a:rPr>
              <a:t>1</a:t>
            </a:r>
            <a:r>
              <a:rPr lang="en-US" sz="4400" b="1" baseline="30000" dirty="0">
                <a:ea typeface="Trebuchet MS"/>
                <a:cs typeface="Trebuchet MS"/>
                <a:sym typeface="Trebuchet MS"/>
              </a:rPr>
              <a:t>st</a:t>
            </a:r>
            <a:endParaRPr sz="4400" baseline="300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243;p4">
            <a:extLst>
              <a:ext uri="{FF2B5EF4-FFF2-40B4-BE49-F238E27FC236}">
                <a16:creationId xmlns:a16="http://schemas.microsoft.com/office/drawing/2014/main" id="{5C81440E-F216-80CE-E79E-EEB20C728571}"/>
              </a:ext>
            </a:extLst>
          </p:cNvPr>
          <p:cNvSpPr txBox="1"/>
          <p:nvPr/>
        </p:nvSpPr>
        <p:spPr>
          <a:xfrm>
            <a:off x="1179639" y="3436022"/>
            <a:ext cx="5342075" cy="59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2700" marR="5080" lvl="0" indent="0" rtl="0">
              <a:lnSpc>
                <a:spcPct val="10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perennial plantations, greenhouses, arable  land with planned sowing of vegetable and  melon crops;</a:t>
            </a:r>
            <a:endParaRPr sz="16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247;p4">
            <a:extLst>
              <a:ext uri="{FF2B5EF4-FFF2-40B4-BE49-F238E27FC236}">
                <a16:creationId xmlns:a16="http://schemas.microsoft.com/office/drawing/2014/main" id="{9243479B-72B5-CE3D-C58B-F20009962E79}"/>
              </a:ext>
            </a:extLst>
          </p:cNvPr>
          <p:cNvSpPr txBox="1"/>
          <p:nvPr/>
        </p:nvSpPr>
        <p:spPr>
          <a:xfrm>
            <a:off x="1179639" y="4329412"/>
            <a:ext cx="5342075" cy="8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2700" marR="5080" lvl="0" indent="0" algn="l" rtl="0">
              <a:lnSpc>
                <a:spcPct val="10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arable land with planned sowing of grain,  leguminous and industrial crops, animal feed,  as well as hayfields and pastures;</a:t>
            </a:r>
            <a:endParaRPr sz="16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251;p4">
            <a:extLst>
              <a:ext uri="{FF2B5EF4-FFF2-40B4-BE49-F238E27FC236}">
                <a16:creationId xmlns:a16="http://schemas.microsoft.com/office/drawing/2014/main" id="{77D0F173-2853-5F43-A1B6-8FD57EE7A378}"/>
              </a:ext>
            </a:extLst>
          </p:cNvPr>
          <p:cNvSpPr txBox="1"/>
          <p:nvPr/>
        </p:nvSpPr>
        <p:spPr>
          <a:xfrm>
            <a:off x="1179639" y="5415299"/>
            <a:ext cx="5342075" cy="59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2700" marR="5080" lvl="0" indent="0" algn="l" rtl="0">
              <a:lnSpc>
                <a:spcPct val="10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pastures, non-agricultural lands  (farm roads and runs, field  protection forest strips, etc.).</a:t>
            </a:r>
            <a:endParaRPr sz="16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242;p4">
            <a:extLst>
              <a:ext uri="{FF2B5EF4-FFF2-40B4-BE49-F238E27FC236}">
                <a16:creationId xmlns:a16="http://schemas.microsoft.com/office/drawing/2014/main" id="{37F38AE6-1929-A3B5-8D6B-098C0380019A}"/>
              </a:ext>
            </a:extLst>
          </p:cNvPr>
          <p:cNvSpPr txBox="1"/>
          <p:nvPr/>
        </p:nvSpPr>
        <p:spPr>
          <a:xfrm>
            <a:off x="213922" y="4395781"/>
            <a:ext cx="1420762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a typeface="Trebuchet MS"/>
                <a:cs typeface="Trebuchet MS"/>
                <a:sym typeface="Trebuchet MS"/>
              </a:rPr>
              <a:t>2</a:t>
            </a:r>
            <a:r>
              <a:rPr lang="en-US" sz="4400" b="1" baseline="30000" dirty="0">
                <a:ea typeface="Trebuchet MS"/>
                <a:cs typeface="Trebuchet MS"/>
                <a:sym typeface="Trebuchet MS"/>
              </a:rPr>
              <a:t>nd</a:t>
            </a:r>
            <a:endParaRPr sz="4400" baseline="300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242;p4">
            <a:extLst>
              <a:ext uri="{FF2B5EF4-FFF2-40B4-BE49-F238E27FC236}">
                <a16:creationId xmlns:a16="http://schemas.microsoft.com/office/drawing/2014/main" id="{A4EA9D76-6A8C-8FAD-290C-5F448249DC32}"/>
              </a:ext>
            </a:extLst>
          </p:cNvPr>
          <p:cNvSpPr txBox="1"/>
          <p:nvPr/>
        </p:nvSpPr>
        <p:spPr>
          <a:xfrm>
            <a:off x="213922" y="5397297"/>
            <a:ext cx="1420762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a typeface="Trebuchet MS"/>
                <a:cs typeface="Trebuchet MS"/>
                <a:sym typeface="Trebuchet MS"/>
              </a:rPr>
              <a:t>3</a:t>
            </a:r>
            <a:r>
              <a:rPr lang="en-US" sz="4400" b="1" baseline="30000" dirty="0">
                <a:ea typeface="Trebuchet MS"/>
                <a:cs typeface="Trebuchet MS"/>
                <a:sym typeface="Trebuchet MS"/>
              </a:rPr>
              <a:t>rd</a:t>
            </a:r>
            <a:endParaRPr sz="4400" baseline="30000" dirty="0"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411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ії Держгеокадастру+" id="{A27C8D8B-3607-4499-860A-DE9B5B745B3C}" vid="{3D0375A4-02B9-4126-B956-4EFC883AA6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10681</TotalTime>
  <Words>441</Words>
  <Application>Microsoft Office PowerPoint</Application>
  <PresentationFormat>Widescreen</PresentationFormat>
  <Paragraphs>145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Trebuchet MS</vt:lpstr>
      <vt:lpstr>Office Theme</vt:lpstr>
      <vt:lpstr>IMPACT OF LAND USE FROM THE WAR IN UKRAINE</vt:lpstr>
      <vt:lpstr>Україна – потужний виробник та експортер</vt:lpstr>
      <vt:lpstr>Сільськогосподарські землі України </vt:lpstr>
      <vt:lpstr>Сільське господарство – основа економіки України </vt:lpstr>
      <vt:lpstr>Наслідки повномасштабного вторгнення</vt:lpstr>
      <vt:lpstr> Основні кроки держави під час дії воєнного стану </vt:lpstr>
      <vt:lpstr> Основні кроки держави під час дії воєнного стану </vt:lpstr>
      <vt:lpstr> Розмінування - пріоритетний напрям швидкого відновлення України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Георгий Адырхаев</dc:creator>
  <cp:lastModifiedBy>Георгій Адирхаєв</cp:lastModifiedBy>
  <cp:revision>267</cp:revision>
  <cp:lastPrinted>2017-03-06T08:15:14Z</cp:lastPrinted>
  <dcterms:created xsi:type="dcterms:W3CDTF">2017-02-18T11:52:41Z</dcterms:created>
  <dcterms:modified xsi:type="dcterms:W3CDTF">2023-08-25T06:17:58Z</dcterms:modified>
</cp:coreProperties>
</file>